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3"/>
  </p:notesMasterIdLst>
  <p:sldIdLst>
    <p:sldId id="258" r:id="rId2"/>
  </p:sldIdLst>
  <p:sldSz cx="43891200" cy="32918400"/>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yssa Cook" initials="" lastIdx="1" clrIdx="0"/>
  <p:cmAuthor id="1" name="Haley Angel" initials="" lastIdx="2" clrIdx="1"/>
  <p:cmAuthor id="2" name="Kelsey"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AF43"/>
    <a:srgbClr val="D0E0C7"/>
    <a:srgbClr val="D5E6CD"/>
    <a:srgbClr val="68A1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74A3FA-115C-4548-BA00-5C411B0C11D7}">
  <a:tblStyle styleId="{1D74A3FA-115C-4548-BA00-5C411B0C11D7}"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6548" autoAdjust="0"/>
    <p:restoredTop sz="94673"/>
  </p:normalViewPr>
  <p:slideViewPr>
    <p:cSldViewPr snapToGrid="0">
      <p:cViewPr>
        <p:scale>
          <a:sx n="37" d="100"/>
          <a:sy n="37" d="100"/>
        </p:scale>
        <p:origin x="408" y="-117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commentAuthors" Target="commentAuthors.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localhost/Users/kellanmallory/Documents/Fall%202018%20/ASHA%20Mallory-Dial.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localhost/Users/kellanmallory/Documents/Fall%202018%20/ASHA%20Mallory-Dial.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localhost/Users/kellanmallory/Documents/Fall%202018%20/ASHA%20Mallory-Di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smtClean="0"/>
              <a:t>Stressors</a:t>
            </a:r>
            <a:r>
              <a:rPr lang="en-US" sz="2400" baseline="0" smtClean="0"/>
              <a:t> as a </a:t>
            </a:r>
            <a:r>
              <a:rPr lang="en-US" sz="2400" baseline="0" dirty="0" smtClean="0"/>
              <a:t>Direct Result of Program of Study</a:t>
            </a:r>
            <a:endParaRPr lang="en-US" sz="2400" dirty="0"/>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Sheet1!$E$58</c:f>
              <c:strCache>
                <c:ptCount val="1"/>
                <c:pt idx="0">
                  <c:v>Communication Disorders</c:v>
                </c:pt>
              </c:strCache>
            </c:strRef>
          </c:tx>
          <c:spPr>
            <a:solidFill>
              <a:srgbClr val="52AF43"/>
            </a:solidFill>
            <a:ln>
              <a:noFill/>
            </a:ln>
            <a:effectLst/>
          </c:spPr>
          <c:invertIfNegative val="0"/>
          <c:cat>
            <c:strRef>
              <c:f>Sheet1!$C$59:$C$63</c:f>
              <c:strCache>
                <c:ptCount val="5"/>
                <c:pt idx="0">
                  <c:v>WORKLOAD</c:v>
                </c:pt>
                <c:pt idx="1">
                  <c:v>GRADES</c:v>
                </c:pt>
                <c:pt idx="2">
                  <c:v>COST</c:v>
                </c:pt>
                <c:pt idx="3">
                  <c:v>WORK/SCHOOL BALANCE</c:v>
                </c:pt>
                <c:pt idx="4">
                  <c:v>GRAD SCHOOL</c:v>
                </c:pt>
              </c:strCache>
            </c:strRef>
          </c:cat>
          <c:val>
            <c:numRef>
              <c:f>Sheet1!$E$59:$E$63</c:f>
              <c:numCache>
                <c:formatCode>General</c:formatCode>
                <c:ptCount val="5"/>
                <c:pt idx="0">
                  <c:v>31.0</c:v>
                </c:pt>
                <c:pt idx="1">
                  <c:v>32.0</c:v>
                </c:pt>
                <c:pt idx="2">
                  <c:v>9.0</c:v>
                </c:pt>
                <c:pt idx="3">
                  <c:v>16.0</c:v>
                </c:pt>
                <c:pt idx="4">
                  <c:v>30.0</c:v>
                </c:pt>
              </c:numCache>
            </c:numRef>
          </c:val>
        </c:ser>
        <c:ser>
          <c:idx val="2"/>
          <c:order val="2"/>
          <c:tx>
            <c:strRef>
              <c:f>Sheet1!$F$58</c:f>
              <c:strCache>
                <c:ptCount val="1"/>
                <c:pt idx="0">
                  <c:v>Other Health Professions</c:v>
                </c:pt>
              </c:strCache>
            </c:strRef>
          </c:tx>
          <c:spPr>
            <a:solidFill>
              <a:schemeClr val="tx1"/>
            </a:solidFill>
            <a:ln>
              <a:noFill/>
            </a:ln>
            <a:effectLst/>
          </c:spPr>
          <c:invertIfNegative val="0"/>
          <c:cat>
            <c:strRef>
              <c:f>Sheet1!$C$59:$C$63</c:f>
              <c:strCache>
                <c:ptCount val="5"/>
                <c:pt idx="0">
                  <c:v>WORKLOAD</c:v>
                </c:pt>
                <c:pt idx="1">
                  <c:v>GRADES</c:v>
                </c:pt>
                <c:pt idx="2">
                  <c:v>COST</c:v>
                </c:pt>
                <c:pt idx="3">
                  <c:v>WORK/SCHOOL BALANCE</c:v>
                </c:pt>
                <c:pt idx="4">
                  <c:v>GRAD SCHOOL</c:v>
                </c:pt>
              </c:strCache>
            </c:strRef>
          </c:cat>
          <c:val>
            <c:numRef>
              <c:f>Sheet1!$F$59:$F$63</c:f>
              <c:numCache>
                <c:formatCode>General</c:formatCode>
                <c:ptCount val="5"/>
                <c:pt idx="0">
                  <c:v>28.0</c:v>
                </c:pt>
                <c:pt idx="1">
                  <c:v>42.0</c:v>
                </c:pt>
                <c:pt idx="2">
                  <c:v>22.0</c:v>
                </c:pt>
                <c:pt idx="3">
                  <c:v>24.0</c:v>
                </c:pt>
                <c:pt idx="4">
                  <c:v>25.0</c:v>
                </c:pt>
              </c:numCache>
            </c:numRef>
          </c:val>
        </c:ser>
        <c:dLbls>
          <c:showLegendKey val="0"/>
          <c:showVal val="0"/>
          <c:showCatName val="0"/>
          <c:showSerName val="0"/>
          <c:showPercent val="0"/>
          <c:showBubbleSize val="0"/>
        </c:dLbls>
        <c:gapWidth val="219"/>
        <c:overlap val="-27"/>
        <c:axId val="1859707184"/>
        <c:axId val="1846316128"/>
        <c:extLst>
          <c:ext xmlns:c15="http://schemas.microsoft.com/office/drawing/2012/chart" uri="{02D57815-91ED-43cb-92C2-25804820EDAC}">
            <c15:filteredBarSeries>
              <c15:ser>
                <c:idx val="0"/>
                <c:order val="0"/>
                <c:tx>
                  <c:strRef>
                    <c:extLst>
                      <c:ext uri="{02D57815-91ED-43cb-92C2-25804820EDAC}">
                        <c15:formulaRef>
                          <c15:sqref>Sheet1!$D$58</c15:sqref>
                        </c15:formulaRef>
                      </c:ext>
                    </c:extLst>
                    <c:strCache>
                      <c:ptCount val="1"/>
                    </c:strCache>
                  </c:strRef>
                </c:tx>
                <c:spPr>
                  <a:solidFill>
                    <a:schemeClr val="accent1"/>
                  </a:solidFill>
                  <a:ln>
                    <a:noFill/>
                  </a:ln>
                  <a:effectLst/>
                </c:spPr>
                <c:invertIfNegative val="0"/>
                <c:cat>
                  <c:strRef>
                    <c:extLst>
                      <c:ext uri="{02D57815-91ED-43cb-92C2-25804820EDAC}">
                        <c15:formulaRef>
                          <c15:sqref>Sheet1!$C$59:$C$63</c15:sqref>
                        </c15:formulaRef>
                      </c:ext>
                    </c:extLst>
                    <c:strCache>
                      <c:ptCount val="5"/>
                      <c:pt idx="0">
                        <c:v>WORKLOAD</c:v>
                      </c:pt>
                      <c:pt idx="1">
                        <c:v>GRADES</c:v>
                      </c:pt>
                      <c:pt idx="2">
                        <c:v>COST</c:v>
                      </c:pt>
                      <c:pt idx="3">
                        <c:v>WORK/SCHOOL BALANCE</c:v>
                      </c:pt>
                      <c:pt idx="4">
                        <c:v>GRAD SCHOOL</c:v>
                      </c:pt>
                    </c:strCache>
                  </c:strRef>
                </c:cat>
                <c:val>
                  <c:numRef>
                    <c:extLst>
                      <c:ext uri="{02D57815-91ED-43cb-92C2-25804820EDAC}">
                        <c15:formulaRef>
                          <c15:sqref>Sheet1!$D$59:$D$63</c15:sqref>
                        </c15:formulaRef>
                      </c:ext>
                    </c:extLst>
                    <c:numCache>
                      <c:formatCode>General</c:formatCode>
                      <c:ptCount val="5"/>
                    </c:numCache>
                  </c:numRef>
                </c:val>
              </c15:ser>
            </c15:filteredBarSeries>
          </c:ext>
        </c:extLst>
      </c:barChart>
      <c:catAx>
        <c:axId val="185970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46316128"/>
        <c:crosses val="autoZero"/>
        <c:auto val="1"/>
        <c:lblAlgn val="ctr"/>
        <c:lblOffset val="100"/>
        <c:noMultiLvlLbl val="0"/>
      </c:catAx>
      <c:valAx>
        <c:axId val="1846316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9707184"/>
        <c:crosses val="autoZero"/>
        <c:crossBetween val="between"/>
      </c:valAx>
      <c:spPr>
        <a:noFill/>
        <a:ln>
          <a:noFill/>
        </a:ln>
        <a:effectLst/>
      </c:spPr>
    </c:plotArea>
    <c:legend>
      <c:legendPos val="b"/>
      <c:layout>
        <c:manualLayout>
          <c:xMode val="edge"/>
          <c:yMode val="edge"/>
          <c:x val="0.14410269554855"/>
          <c:y val="0.94395024591305"/>
          <c:w val="0.680298649217729"/>
          <c:h val="0.033895425288102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a:t>Factors Impacting</a:t>
            </a:r>
            <a:r>
              <a:rPr lang="en-US" sz="2400" baseline="0"/>
              <a:t> Overall Stress</a:t>
            </a:r>
            <a:endParaRPr lang="en-US" sz="2400"/>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Sheet1!$E$1</c:f>
              <c:strCache>
                <c:ptCount val="1"/>
                <c:pt idx="0">
                  <c:v>Communication Disorders</c:v>
                </c:pt>
              </c:strCache>
            </c:strRef>
          </c:tx>
          <c:spPr>
            <a:solidFill>
              <a:srgbClr val="52AF43"/>
            </a:solidFill>
            <a:ln>
              <a:noFill/>
            </a:ln>
            <a:effectLst/>
          </c:spPr>
          <c:invertIfNegative val="0"/>
          <c:cat>
            <c:strRef>
              <c:f>Sheet1!$C$2:$C$9</c:f>
              <c:strCache>
                <c:ptCount val="8"/>
                <c:pt idx="0">
                  <c:v>CLASSES</c:v>
                </c:pt>
                <c:pt idx="1">
                  <c:v>GRADES</c:v>
                </c:pt>
                <c:pt idx="2">
                  <c:v>FAMILY</c:v>
                </c:pt>
                <c:pt idx="3">
                  <c:v>FINANCES</c:v>
                </c:pt>
                <c:pt idx="4">
                  <c:v>WORK</c:v>
                </c:pt>
                <c:pt idx="5">
                  <c:v>RELATIONSHIP</c:v>
                </c:pt>
                <c:pt idx="6">
                  <c:v>HEALTH</c:v>
                </c:pt>
                <c:pt idx="7">
                  <c:v>FRIENDS</c:v>
                </c:pt>
              </c:strCache>
            </c:strRef>
          </c:cat>
          <c:val>
            <c:numRef>
              <c:f>Sheet1!$E$2:$E$9</c:f>
              <c:numCache>
                <c:formatCode>General</c:formatCode>
                <c:ptCount val="8"/>
                <c:pt idx="0">
                  <c:v>26.0</c:v>
                </c:pt>
                <c:pt idx="1">
                  <c:v>37.0</c:v>
                </c:pt>
                <c:pt idx="2">
                  <c:v>4.0</c:v>
                </c:pt>
                <c:pt idx="3">
                  <c:v>11.0</c:v>
                </c:pt>
                <c:pt idx="4">
                  <c:v>10.0</c:v>
                </c:pt>
                <c:pt idx="5">
                  <c:v>1.0</c:v>
                </c:pt>
                <c:pt idx="6">
                  <c:v>1.0</c:v>
                </c:pt>
                <c:pt idx="7">
                  <c:v>2.0</c:v>
                </c:pt>
              </c:numCache>
            </c:numRef>
          </c:val>
        </c:ser>
        <c:ser>
          <c:idx val="2"/>
          <c:order val="2"/>
          <c:tx>
            <c:strRef>
              <c:f>Sheet1!$F$1</c:f>
              <c:strCache>
                <c:ptCount val="1"/>
                <c:pt idx="0">
                  <c:v>Other Health Professions</c:v>
                </c:pt>
              </c:strCache>
            </c:strRef>
          </c:tx>
          <c:spPr>
            <a:solidFill>
              <a:schemeClr val="tx1"/>
            </a:solidFill>
            <a:ln>
              <a:noFill/>
            </a:ln>
            <a:effectLst/>
          </c:spPr>
          <c:invertIfNegative val="0"/>
          <c:cat>
            <c:strRef>
              <c:f>Sheet1!$C$2:$C$9</c:f>
              <c:strCache>
                <c:ptCount val="8"/>
                <c:pt idx="0">
                  <c:v>CLASSES</c:v>
                </c:pt>
                <c:pt idx="1">
                  <c:v>GRADES</c:v>
                </c:pt>
                <c:pt idx="2">
                  <c:v>FAMILY</c:v>
                </c:pt>
                <c:pt idx="3">
                  <c:v>FINANCES</c:v>
                </c:pt>
                <c:pt idx="4">
                  <c:v>WORK</c:v>
                </c:pt>
                <c:pt idx="5">
                  <c:v>RELATIONSHIP</c:v>
                </c:pt>
                <c:pt idx="6">
                  <c:v>HEALTH</c:v>
                </c:pt>
                <c:pt idx="7">
                  <c:v>FRIENDS</c:v>
                </c:pt>
              </c:strCache>
            </c:strRef>
          </c:cat>
          <c:val>
            <c:numRef>
              <c:f>Sheet1!$F$2:$F$9</c:f>
              <c:numCache>
                <c:formatCode>General</c:formatCode>
                <c:ptCount val="8"/>
                <c:pt idx="0">
                  <c:v>25.0</c:v>
                </c:pt>
                <c:pt idx="1">
                  <c:v>44.0</c:v>
                </c:pt>
                <c:pt idx="2">
                  <c:v>10.0</c:v>
                </c:pt>
                <c:pt idx="3">
                  <c:v>22.0</c:v>
                </c:pt>
                <c:pt idx="4">
                  <c:v>18.0</c:v>
                </c:pt>
                <c:pt idx="5">
                  <c:v>9.0</c:v>
                </c:pt>
                <c:pt idx="6">
                  <c:v>14.0</c:v>
                </c:pt>
                <c:pt idx="7">
                  <c:v>6.0</c:v>
                </c:pt>
              </c:numCache>
            </c:numRef>
          </c:val>
        </c:ser>
        <c:dLbls>
          <c:showLegendKey val="0"/>
          <c:showVal val="0"/>
          <c:showCatName val="0"/>
          <c:showSerName val="0"/>
          <c:showPercent val="0"/>
          <c:showBubbleSize val="0"/>
        </c:dLbls>
        <c:gapWidth val="219"/>
        <c:overlap val="-27"/>
        <c:axId val="1859249488"/>
        <c:axId val="1846373648"/>
        <c:extLst>
          <c:ext xmlns:c15="http://schemas.microsoft.com/office/drawing/2012/chart" uri="{02D57815-91ED-43cb-92C2-25804820EDAC}">
            <c15:filteredBarSeries>
              <c15:ser>
                <c:idx val="0"/>
                <c:order val="0"/>
                <c:tx>
                  <c:strRef>
                    <c:extLst>
                      <c:ext uri="{02D57815-91ED-43cb-92C2-25804820EDAC}">
                        <c15:formulaRef>
                          <c15:sqref>Sheet1!$D$1</c15:sqref>
                        </c15:formulaRef>
                      </c:ext>
                    </c:extLst>
                    <c:strCache>
                      <c:ptCount val="1"/>
                    </c:strCache>
                  </c:strRef>
                </c:tx>
                <c:spPr>
                  <a:solidFill>
                    <a:schemeClr val="accent1"/>
                  </a:solidFill>
                  <a:ln>
                    <a:noFill/>
                  </a:ln>
                  <a:effectLst/>
                </c:spPr>
                <c:invertIfNegative val="0"/>
                <c:cat>
                  <c:strRef>
                    <c:extLst>
                      <c:ext uri="{02D57815-91ED-43cb-92C2-25804820EDAC}">
                        <c15:formulaRef>
                          <c15:sqref>Sheet1!$C$2:$C$9</c15:sqref>
                        </c15:formulaRef>
                      </c:ext>
                    </c:extLst>
                    <c:strCache>
                      <c:ptCount val="8"/>
                      <c:pt idx="0">
                        <c:v>CLASSES</c:v>
                      </c:pt>
                      <c:pt idx="1">
                        <c:v>GRADES</c:v>
                      </c:pt>
                      <c:pt idx="2">
                        <c:v>FAMILY</c:v>
                      </c:pt>
                      <c:pt idx="3">
                        <c:v>FINANCES</c:v>
                      </c:pt>
                      <c:pt idx="4">
                        <c:v>WORK</c:v>
                      </c:pt>
                      <c:pt idx="5">
                        <c:v>RELATIONSHIP</c:v>
                      </c:pt>
                      <c:pt idx="6">
                        <c:v>HEALTH</c:v>
                      </c:pt>
                      <c:pt idx="7">
                        <c:v>FRIENDS</c:v>
                      </c:pt>
                    </c:strCache>
                  </c:strRef>
                </c:cat>
                <c:val>
                  <c:numRef>
                    <c:extLst>
                      <c:ext uri="{02D57815-91ED-43cb-92C2-25804820EDAC}">
                        <c15:formulaRef>
                          <c15:sqref>Sheet1!$D$2:$D$9</c15:sqref>
                        </c15:formulaRef>
                      </c:ext>
                    </c:extLst>
                    <c:numCache>
                      <c:formatCode>General</c:formatCode>
                      <c:ptCount val="8"/>
                    </c:numCache>
                  </c:numRef>
                </c:val>
              </c15:ser>
            </c15:filteredBarSeries>
          </c:ext>
        </c:extLst>
      </c:barChart>
      <c:catAx>
        <c:axId val="185924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46373648"/>
        <c:crosses val="autoZero"/>
        <c:auto val="1"/>
        <c:lblAlgn val="ctr"/>
        <c:lblOffset val="100"/>
        <c:noMultiLvlLbl val="0"/>
      </c:catAx>
      <c:valAx>
        <c:axId val="1846373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92494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solidFill>
                <a:latin typeface="+mn-lt"/>
                <a:ea typeface="+mn-ea"/>
                <a:cs typeface="+mn-cs"/>
              </a:defRPr>
            </a:pPr>
            <a:r>
              <a:rPr lang="en-US" sz="2800" dirty="0" smtClean="0">
                <a:solidFill>
                  <a:schemeClr val="tx1"/>
                </a:solidFill>
              </a:rPr>
              <a:t>Participants’ Program of Study</a:t>
            </a:r>
            <a:endParaRPr lang="en-US" sz="2800" dirty="0">
              <a:solidFill>
                <a:schemeClr val="tx1"/>
              </a:solidFill>
            </a:endParaRPr>
          </a:p>
        </c:rich>
      </c:tx>
      <c:layout>
        <c:manualLayout>
          <c:xMode val="edge"/>
          <c:yMode val="edge"/>
          <c:x val="0.267700507654929"/>
          <c:y val="0.00406549089682168"/>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12977716710184"/>
          <c:y val="0.0790326196087197"/>
          <c:w val="0.556964512212787"/>
          <c:h val="0.908260040501853"/>
        </c:manualLayout>
      </c:layout>
      <c:pieChart>
        <c:varyColors val="1"/>
        <c:ser>
          <c:idx val="0"/>
          <c:order val="0"/>
          <c:dPt>
            <c:idx val="0"/>
            <c:bubble3D val="0"/>
            <c:spPr>
              <a:solidFill>
                <a:srgbClr val="52AF43"/>
              </a:solidFill>
              <a:ln w="19050">
                <a:solidFill>
                  <a:schemeClr val="lt1"/>
                </a:solidFill>
              </a:ln>
              <a:effectLst/>
            </c:spPr>
          </c:dPt>
          <c:dPt>
            <c:idx val="1"/>
            <c:bubble3D val="0"/>
            <c:spPr>
              <a:solidFill>
                <a:schemeClr val="tx1"/>
              </a:solidFill>
              <a:ln w="19050">
                <a:solidFill>
                  <a:schemeClr val="lt1"/>
                </a:solidFill>
              </a:ln>
              <a:effectLst/>
            </c:spPr>
          </c:dPt>
          <c:cat>
            <c:strRef>
              <c:f>Sheet1!$A$70:$A$71</c:f>
              <c:strCache>
                <c:ptCount val="2"/>
                <c:pt idx="0">
                  <c:v>Communication Disorders</c:v>
                </c:pt>
                <c:pt idx="1">
                  <c:v>Other Health Profressions</c:v>
                </c:pt>
              </c:strCache>
            </c:strRef>
          </c:cat>
          <c:val>
            <c:numRef>
              <c:f>Sheet1!$B$70:$B$71</c:f>
              <c:numCache>
                <c:formatCode>General</c:formatCode>
                <c:ptCount val="2"/>
                <c:pt idx="0">
                  <c:v>45.0</c:v>
                </c:pt>
                <c:pt idx="1">
                  <c:v>63.0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0"/>
          <c:y val="0.659194095153098"/>
          <c:w val="0.257279634819773"/>
          <c:h val="0.34080590484690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170236" cy="481011"/>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4143375" y="0"/>
            <a:ext cx="3170236" cy="481011"/>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497012" y="1200150"/>
            <a:ext cx="4321174" cy="32400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731837" y="4621212"/>
            <a:ext cx="5851525" cy="3779836"/>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9120186"/>
            <a:ext cx="3170236" cy="481011"/>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2pPr>
            <a:lvl3pPr marL="914400" marR="0" lvl="2"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3pPr>
            <a:lvl4pPr marL="1371600" marR="0" lvl="3"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4pPr>
            <a:lvl5pPr marL="1828800" marR="0" lvl="4"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5pPr>
            <a:lvl6pPr marL="2286000" marR="0" lvl="5"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6pPr>
            <a:lvl7pPr marL="3200400" marR="0" lvl="6"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7pPr>
            <a:lvl8pPr marL="4572000" marR="0" lvl="7"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8pPr>
            <a:lvl9pPr marL="6400800" marR="0" lvl="8" indent="0" algn="l" rtl="0">
              <a:lnSpc>
                <a:spcPct val="100000"/>
              </a:lnSpc>
              <a:spcBef>
                <a:spcPts val="0"/>
              </a:spcBef>
              <a:spcAft>
                <a:spcPts val="0"/>
              </a:spcAft>
              <a:buNone/>
              <a:defRPr sz="1800" b="0" i="0" u="none" strike="noStrike" cap="none">
                <a:solidFill>
                  <a:srgbClr val="000000"/>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4143375" y="9120186"/>
            <a:ext cx="3170236" cy="481011"/>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45531335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a:spLocks noGrp="1"/>
          </p:cNvSpPr>
          <p:nvPr>
            <p:ph type="body" idx="1"/>
          </p:nvPr>
        </p:nvSpPr>
        <p:spPr>
          <a:xfrm>
            <a:off x="731519" y="4560570"/>
            <a:ext cx="5852100" cy="4320600"/>
          </a:xfrm>
          <a:prstGeom prst="rect">
            <a:avLst/>
          </a:prstGeom>
        </p:spPr>
        <p:txBody>
          <a:bodyPr lIns="97000" tIns="97000" rIns="97000" bIns="97000" anchor="t" anchorCtr="0">
            <a:noAutofit/>
          </a:bodyPr>
          <a:lstStyle/>
          <a:p>
            <a:pPr lvl="0" rtl="0">
              <a:spcBef>
                <a:spcPts val="0"/>
              </a:spcBef>
              <a:buNone/>
            </a:pPr>
            <a:endParaRPr dirty="0"/>
          </a:p>
        </p:txBody>
      </p:sp>
      <p:sp>
        <p:nvSpPr>
          <p:cNvPr id="228" name="Shape 228"/>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0479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0"/>
        <p:cNvGrpSpPr/>
        <p:nvPr/>
      </p:nvGrpSpPr>
      <p:grpSpPr>
        <a:xfrm>
          <a:off x="0" y="0"/>
          <a:ext cx="0" cy="0"/>
          <a:chOff x="0" y="0"/>
          <a:chExt cx="0" cy="0"/>
        </a:xfrm>
      </p:grpSpPr>
      <p:sp>
        <p:nvSpPr>
          <p:cNvPr id="91" name="Shape 91"/>
          <p:cNvSpPr txBox="1">
            <a:spLocks noGrp="1"/>
          </p:cNvSpPr>
          <p:nvPr>
            <p:ph type="ctrTitle"/>
          </p:nvPr>
        </p:nvSpPr>
        <p:spPr>
          <a:xfrm>
            <a:off x="5486400" y="5387342"/>
            <a:ext cx="32918400" cy="11460600"/>
          </a:xfrm>
          <a:prstGeom prst="rect">
            <a:avLst/>
          </a:prstGeom>
          <a:noFill/>
          <a:ln>
            <a:noFill/>
          </a:ln>
        </p:spPr>
        <p:txBody>
          <a:bodyPr lIns="365700" tIns="365700" rIns="365700" bIns="365700" anchor="b" anchorCtr="0"/>
          <a:lstStyle>
            <a:lvl1pPr marL="0" marR="0" lvl="0" indent="0" algn="ctr" rtl="0">
              <a:lnSpc>
                <a:spcPct val="90000"/>
              </a:lnSpc>
              <a:spcBef>
                <a:spcPts val="0"/>
              </a:spcBef>
              <a:buClr>
                <a:schemeClr val="dk1"/>
              </a:buClr>
              <a:buFont typeface="Calibri"/>
              <a:buNone/>
              <a:defRPr sz="240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92" name="Shape 92"/>
          <p:cNvSpPr txBox="1">
            <a:spLocks noGrp="1"/>
          </p:cNvSpPr>
          <p:nvPr>
            <p:ph type="subTitle" idx="1"/>
          </p:nvPr>
        </p:nvSpPr>
        <p:spPr>
          <a:xfrm>
            <a:off x="5486400" y="17289781"/>
            <a:ext cx="32918400" cy="7947600"/>
          </a:xfrm>
          <a:prstGeom prst="rect">
            <a:avLst/>
          </a:prstGeom>
          <a:noFill/>
          <a:ln>
            <a:noFill/>
          </a:ln>
        </p:spPr>
        <p:txBody>
          <a:bodyPr lIns="365700" tIns="365700" rIns="365700" bIns="365700" anchor="t" anchorCtr="0"/>
          <a:lstStyle>
            <a:lvl1pPr marL="0" marR="0" lvl="0" indent="0" algn="ctr" rtl="0">
              <a:lnSpc>
                <a:spcPct val="90000"/>
              </a:lnSpc>
              <a:spcBef>
                <a:spcPts val="4000"/>
              </a:spcBef>
              <a:buClr>
                <a:schemeClr val="dk1"/>
              </a:buClr>
              <a:buFont typeface="Arial"/>
              <a:buNone/>
              <a:defRPr sz="9600" b="0" i="0" u="none" strike="noStrike" cap="none">
                <a:solidFill>
                  <a:schemeClr val="dk1"/>
                </a:solidFill>
                <a:latin typeface="Calibri"/>
                <a:ea typeface="Calibri"/>
                <a:cs typeface="Calibri"/>
                <a:sym typeface="Calibri"/>
              </a:defRPr>
            </a:lvl1pPr>
            <a:lvl2pPr marL="1828800" marR="0" lvl="1" indent="0" algn="ctr" rtl="0">
              <a:lnSpc>
                <a:spcPct val="90000"/>
              </a:lnSpc>
              <a:spcBef>
                <a:spcPts val="2000"/>
              </a:spcBef>
              <a:buClr>
                <a:schemeClr val="dk1"/>
              </a:buClr>
              <a:buFont typeface="Arial"/>
              <a:buNone/>
              <a:defRPr sz="8000" b="0" i="0" u="none" strike="noStrike" cap="none">
                <a:solidFill>
                  <a:schemeClr val="dk1"/>
                </a:solidFill>
                <a:latin typeface="Calibri"/>
                <a:ea typeface="Calibri"/>
                <a:cs typeface="Calibri"/>
                <a:sym typeface="Calibri"/>
              </a:defRPr>
            </a:lvl2pPr>
            <a:lvl3pPr marL="3657600" marR="0" lvl="2" indent="0" algn="ctr" rtl="0">
              <a:lnSpc>
                <a:spcPct val="90000"/>
              </a:lnSpc>
              <a:spcBef>
                <a:spcPts val="2000"/>
              </a:spcBef>
              <a:buClr>
                <a:schemeClr val="dk1"/>
              </a:buClr>
              <a:buFont typeface="Arial"/>
              <a:buNone/>
              <a:defRPr sz="7200" b="0" i="0" u="none" strike="noStrike" cap="none">
                <a:solidFill>
                  <a:schemeClr val="dk1"/>
                </a:solidFill>
                <a:latin typeface="Calibri"/>
                <a:ea typeface="Calibri"/>
                <a:cs typeface="Calibri"/>
                <a:sym typeface="Calibri"/>
              </a:defRPr>
            </a:lvl3pPr>
            <a:lvl4pPr marL="5486400" marR="0" lvl="3" indent="0" algn="ctr" rtl="0">
              <a:lnSpc>
                <a:spcPct val="90000"/>
              </a:lnSpc>
              <a:spcBef>
                <a:spcPts val="2000"/>
              </a:spcBef>
              <a:buClr>
                <a:schemeClr val="dk1"/>
              </a:buClr>
              <a:buFont typeface="Arial"/>
              <a:buNone/>
              <a:defRPr sz="6400" b="0" i="0" u="none" strike="noStrike" cap="none">
                <a:solidFill>
                  <a:schemeClr val="dk1"/>
                </a:solidFill>
                <a:latin typeface="Calibri"/>
                <a:ea typeface="Calibri"/>
                <a:cs typeface="Calibri"/>
                <a:sym typeface="Calibri"/>
              </a:defRPr>
            </a:lvl4pPr>
            <a:lvl5pPr marL="7315200" marR="0" lvl="4" indent="0" algn="ctr" rtl="0">
              <a:lnSpc>
                <a:spcPct val="90000"/>
              </a:lnSpc>
              <a:spcBef>
                <a:spcPts val="2000"/>
              </a:spcBef>
              <a:buClr>
                <a:schemeClr val="dk1"/>
              </a:buClr>
              <a:buFont typeface="Arial"/>
              <a:buNone/>
              <a:defRPr sz="6400" b="0" i="0" u="none" strike="noStrike" cap="none">
                <a:solidFill>
                  <a:schemeClr val="dk1"/>
                </a:solidFill>
                <a:latin typeface="Calibri"/>
                <a:ea typeface="Calibri"/>
                <a:cs typeface="Calibri"/>
                <a:sym typeface="Calibri"/>
              </a:defRPr>
            </a:lvl5pPr>
            <a:lvl6pPr marL="9144000" marR="0" lvl="5" indent="0" algn="ctr" rtl="0">
              <a:lnSpc>
                <a:spcPct val="90000"/>
              </a:lnSpc>
              <a:spcBef>
                <a:spcPts val="2000"/>
              </a:spcBef>
              <a:buClr>
                <a:schemeClr val="dk1"/>
              </a:buClr>
              <a:buFont typeface="Arial"/>
              <a:buNone/>
              <a:defRPr sz="6400" b="0" i="0" u="none" strike="noStrike" cap="none">
                <a:solidFill>
                  <a:schemeClr val="dk1"/>
                </a:solidFill>
                <a:latin typeface="Calibri"/>
                <a:ea typeface="Calibri"/>
                <a:cs typeface="Calibri"/>
                <a:sym typeface="Calibri"/>
              </a:defRPr>
            </a:lvl6pPr>
            <a:lvl7pPr marL="10972800" marR="0" lvl="6" indent="0" algn="ctr" rtl="0">
              <a:lnSpc>
                <a:spcPct val="90000"/>
              </a:lnSpc>
              <a:spcBef>
                <a:spcPts val="2000"/>
              </a:spcBef>
              <a:buClr>
                <a:schemeClr val="dk1"/>
              </a:buClr>
              <a:buFont typeface="Arial"/>
              <a:buNone/>
              <a:defRPr sz="6400" b="0" i="0" u="none" strike="noStrike" cap="none">
                <a:solidFill>
                  <a:schemeClr val="dk1"/>
                </a:solidFill>
                <a:latin typeface="Calibri"/>
                <a:ea typeface="Calibri"/>
                <a:cs typeface="Calibri"/>
                <a:sym typeface="Calibri"/>
              </a:defRPr>
            </a:lvl7pPr>
            <a:lvl8pPr marL="12801600" marR="0" lvl="7" indent="0" algn="ctr" rtl="0">
              <a:lnSpc>
                <a:spcPct val="90000"/>
              </a:lnSpc>
              <a:spcBef>
                <a:spcPts val="2000"/>
              </a:spcBef>
              <a:buClr>
                <a:schemeClr val="dk1"/>
              </a:buClr>
              <a:buFont typeface="Arial"/>
              <a:buNone/>
              <a:defRPr sz="6400" b="0" i="0" u="none" strike="noStrike" cap="none">
                <a:solidFill>
                  <a:schemeClr val="dk1"/>
                </a:solidFill>
                <a:latin typeface="Calibri"/>
                <a:ea typeface="Calibri"/>
                <a:cs typeface="Calibri"/>
                <a:sym typeface="Calibri"/>
              </a:defRPr>
            </a:lvl8pPr>
            <a:lvl9pPr marL="14630400" marR="0" lvl="8" indent="0" algn="ctr" rtl="0">
              <a:lnSpc>
                <a:spcPct val="90000"/>
              </a:lnSpc>
              <a:spcBef>
                <a:spcPts val="2000"/>
              </a:spcBef>
              <a:buClr>
                <a:schemeClr val="dk1"/>
              </a:buClr>
              <a:buFont typeface="Arial"/>
              <a:buNone/>
              <a:defRPr sz="64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b="0" i="0" u="none" strike="noStrike" cap="none">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b="0" i="0" u="none" strike="noStrike" cap="none">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b="0" i="0" u="none" strike="noStrike" cap="none">
                <a:solidFill>
                  <a:srgbClr val="888888"/>
                </a:solidFill>
                <a:latin typeface="Calibri"/>
                <a:ea typeface="Calibri"/>
                <a:cs typeface="Calibri"/>
                <a:sym typeface="Calibri"/>
              </a:rPr>
              <a:t>‹#›</a:t>
            </a:fld>
            <a:endParaRPr lang="en-US" sz="48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017520" y="1752600"/>
            <a:ext cx="37856100" cy="6362700"/>
          </a:xfrm>
          <a:prstGeom prst="rect">
            <a:avLst/>
          </a:prstGeom>
          <a:noFill/>
          <a:ln>
            <a:noFill/>
          </a:ln>
        </p:spPr>
        <p:txBody>
          <a:bodyPr lIns="365700" tIns="365700" rIns="365700" bIns="365700" anchor="ctr" anchorCtr="0"/>
          <a:lstStyle>
            <a:lvl1pPr marL="0" marR="0" lvl="0" indent="0" algn="l" rtl="0">
              <a:lnSpc>
                <a:spcPct val="90000"/>
              </a:lnSpc>
              <a:spcBef>
                <a:spcPts val="0"/>
              </a:spcBef>
              <a:buClr>
                <a:schemeClr val="dk1"/>
              </a:buClr>
              <a:buFont typeface="Calibri"/>
              <a:buNone/>
              <a:defRPr sz="176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49" name="Shape 149"/>
          <p:cNvSpPr txBox="1">
            <a:spLocks noGrp="1"/>
          </p:cNvSpPr>
          <p:nvPr>
            <p:ph type="body" idx="1"/>
          </p:nvPr>
        </p:nvSpPr>
        <p:spPr>
          <a:xfrm rot="5400000">
            <a:off x="11502479" y="278100"/>
            <a:ext cx="20886300" cy="37856100"/>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150" name="Shape 150"/>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51" name="Shape 151"/>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52" name="Shape 152"/>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rot="5400000">
            <a:off x="22193280" y="10968900"/>
            <a:ext cx="27896700" cy="9464100"/>
          </a:xfrm>
          <a:prstGeom prst="rect">
            <a:avLst/>
          </a:prstGeom>
          <a:noFill/>
          <a:ln>
            <a:noFill/>
          </a:ln>
        </p:spPr>
        <p:txBody>
          <a:bodyPr lIns="365700" tIns="365700" rIns="365700" bIns="365700" anchor="ctr" anchorCtr="0"/>
          <a:lstStyle>
            <a:lvl1pPr marL="0" marR="0" lvl="0" indent="0" algn="l" rtl="0">
              <a:lnSpc>
                <a:spcPct val="90000"/>
              </a:lnSpc>
              <a:spcBef>
                <a:spcPts val="0"/>
              </a:spcBef>
              <a:buClr>
                <a:schemeClr val="dk1"/>
              </a:buClr>
              <a:buFont typeface="Calibri"/>
              <a:buNone/>
              <a:defRPr sz="176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55" name="Shape 155"/>
          <p:cNvSpPr txBox="1">
            <a:spLocks noGrp="1"/>
          </p:cNvSpPr>
          <p:nvPr>
            <p:ph type="body" idx="1"/>
          </p:nvPr>
        </p:nvSpPr>
        <p:spPr>
          <a:xfrm rot="5400000">
            <a:off x="2990850" y="1779150"/>
            <a:ext cx="27896700" cy="27843600"/>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156" name="Shape 156"/>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57" name="Shape 157"/>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58" name="Shape 158"/>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017520" y="1752600"/>
            <a:ext cx="37856100" cy="6362700"/>
          </a:xfrm>
          <a:prstGeom prst="rect">
            <a:avLst/>
          </a:prstGeom>
          <a:noFill/>
          <a:ln>
            <a:noFill/>
          </a:ln>
        </p:spPr>
        <p:txBody>
          <a:bodyPr lIns="365700" tIns="365700" rIns="365700" bIns="365700" anchor="ctr" anchorCtr="0"/>
          <a:lstStyle>
            <a:lvl1pPr marL="0" marR="0" lvl="0" indent="0" algn="l" rtl="0">
              <a:lnSpc>
                <a:spcPct val="90000"/>
              </a:lnSpc>
              <a:spcBef>
                <a:spcPts val="0"/>
              </a:spcBef>
              <a:buClr>
                <a:schemeClr val="dk1"/>
              </a:buClr>
              <a:buFont typeface="Calibri"/>
              <a:buNone/>
              <a:defRPr sz="176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98" name="Shape 98"/>
          <p:cNvSpPr txBox="1">
            <a:spLocks noGrp="1"/>
          </p:cNvSpPr>
          <p:nvPr>
            <p:ph type="body" idx="1"/>
          </p:nvPr>
        </p:nvSpPr>
        <p:spPr>
          <a:xfrm>
            <a:off x="3017520" y="8763000"/>
            <a:ext cx="37856100" cy="20886300"/>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99" name="Shape 99"/>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2994660" y="8206742"/>
            <a:ext cx="37856100" cy="13693200"/>
          </a:xfrm>
          <a:prstGeom prst="rect">
            <a:avLst/>
          </a:prstGeom>
          <a:noFill/>
          <a:ln>
            <a:noFill/>
          </a:ln>
        </p:spPr>
        <p:txBody>
          <a:bodyPr lIns="365700" tIns="365700" rIns="365700" bIns="365700" anchor="b" anchorCtr="0"/>
          <a:lstStyle>
            <a:lvl1pPr marL="0" marR="0" lvl="0" indent="0" algn="l" rtl="0">
              <a:lnSpc>
                <a:spcPct val="90000"/>
              </a:lnSpc>
              <a:spcBef>
                <a:spcPts val="0"/>
              </a:spcBef>
              <a:buClr>
                <a:schemeClr val="dk1"/>
              </a:buClr>
              <a:buFont typeface="Calibri"/>
              <a:buNone/>
              <a:defRPr sz="240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04" name="Shape 104"/>
          <p:cNvSpPr txBox="1">
            <a:spLocks noGrp="1"/>
          </p:cNvSpPr>
          <p:nvPr>
            <p:ph type="body" idx="1"/>
          </p:nvPr>
        </p:nvSpPr>
        <p:spPr>
          <a:xfrm>
            <a:off x="2994660" y="22029421"/>
            <a:ext cx="37856100" cy="7200900"/>
          </a:xfrm>
          <a:prstGeom prst="rect">
            <a:avLst/>
          </a:prstGeom>
          <a:noFill/>
          <a:ln>
            <a:noFill/>
          </a:ln>
        </p:spPr>
        <p:txBody>
          <a:bodyPr lIns="365700" tIns="365700" rIns="365700" bIns="365700" anchor="t" anchorCtr="0"/>
          <a:lstStyle>
            <a:lvl1pPr marL="0" marR="0" lvl="0" indent="0" algn="l" rtl="0">
              <a:lnSpc>
                <a:spcPct val="90000"/>
              </a:lnSpc>
              <a:spcBef>
                <a:spcPts val="4000"/>
              </a:spcBef>
              <a:buClr>
                <a:srgbClr val="888888"/>
              </a:buClr>
              <a:buFont typeface="Arial"/>
              <a:buNone/>
              <a:defRPr sz="9600" b="0" i="0" u="none" strike="noStrike" cap="none">
                <a:solidFill>
                  <a:srgbClr val="888888"/>
                </a:solidFill>
                <a:latin typeface="Calibri"/>
                <a:ea typeface="Calibri"/>
                <a:cs typeface="Calibri"/>
                <a:sym typeface="Calibri"/>
              </a:defRPr>
            </a:lvl1pPr>
            <a:lvl2pPr marL="1828800" marR="0" lvl="1" indent="0" algn="l" rtl="0">
              <a:lnSpc>
                <a:spcPct val="90000"/>
              </a:lnSpc>
              <a:spcBef>
                <a:spcPts val="2000"/>
              </a:spcBef>
              <a:buClr>
                <a:srgbClr val="888888"/>
              </a:buClr>
              <a:buFont typeface="Arial"/>
              <a:buNone/>
              <a:defRPr sz="8000" b="0" i="0" u="none" strike="noStrike" cap="none">
                <a:solidFill>
                  <a:srgbClr val="888888"/>
                </a:solidFill>
                <a:latin typeface="Calibri"/>
                <a:ea typeface="Calibri"/>
                <a:cs typeface="Calibri"/>
                <a:sym typeface="Calibri"/>
              </a:defRPr>
            </a:lvl2pPr>
            <a:lvl3pPr marL="3657600" marR="0" lvl="2" indent="0" algn="l" rtl="0">
              <a:lnSpc>
                <a:spcPct val="90000"/>
              </a:lnSpc>
              <a:spcBef>
                <a:spcPts val="2000"/>
              </a:spcBef>
              <a:buClr>
                <a:srgbClr val="888888"/>
              </a:buClr>
              <a:buFont typeface="Arial"/>
              <a:buNone/>
              <a:defRPr sz="7200" b="0" i="0" u="none" strike="noStrike" cap="none">
                <a:solidFill>
                  <a:srgbClr val="888888"/>
                </a:solidFill>
                <a:latin typeface="Calibri"/>
                <a:ea typeface="Calibri"/>
                <a:cs typeface="Calibri"/>
                <a:sym typeface="Calibri"/>
              </a:defRPr>
            </a:lvl3pPr>
            <a:lvl4pPr marL="5486400" marR="0" lvl="3" indent="0" algn="l" rtl="0">
              <a:lnSpc>
                <a:spcPct val="90000"/>
              </a:lnSpc>
              <a:spcBef>
                <a:spcPts val="2000"/>
              </a:spcBef>
              <a:buClr>
                <a:srgbClr val="888888"/>
              </a:buClr>
              <a:buFont typeface="Arial"/>
              <a:buNone/>
              <a:defRPr sz="6400" b="0" i="0" u="none" strike="noStrike" cap="none">
                <a:solidFill>
                  <a:srgbClr val="888888"/>
                </a:solidFill>
                <a:latin typeface="Calibri"/>
                <a:ea typeface="Calibri"/>
                <a:cs typeface="Calibri"/>
                <a:sym typeface="Calibri"/>
              </a:defRPr>
            </a:lvl4pPr>
            <a:lvl5pPr marL="7315200" marR="0" lvl="4" indent="0" algn="l" rtl="0">
              <a:lnSpc>
                <a:spcPct val="90000"/>
              </a:lnSpc>
              <a:spcBef>
                <a:spcPts val="2000"/>
              </a:spcBef>
              <a:buClr>
                <a:srgbClr val="888888"/>
              </a:buClr>
              <a:buFont typeface="Arial"/>
              <a:buNone/>
              <a:defRPr sz="6400" b="0" i="0" u="none" strike="noStrike" cap="none">
                <a:solidFill>
                  <a:srgbClr val="888888"/>
                </a:solidFill>
                <a:latin typeface="Calibri"/>
                <a:ea typeface="Calibri"/>
                <a:cs typeface="Calibri"/>
                <a:sym typeface="Calibri"/>
              </a:defRPr>
            </a:lvl5pPr>
            <a:lvl6pPr marL="9144000" marR="0" lvl="5" indent="0" algn="l" rtl="0">
              <a:lnSpc>
                <a:spcPct val="90000"/>
              </a:lnSpc>
              <a:spcBef>
                <a:spcPts val="2000"/>
              </a:spcBef>
              <a:buClr>
                <a:srgbClr val="888888"/>
              </a:buClr>
              <a:buFont typeface="Arial"/>
              <a:buNone/>
              <a:defRPr sz="6400" b="0" i="0" u="none" strike="noStrike" cap="none">
                <a:solidFill>
                  <a:srgbClr val="888888"/>
                </a:solidFill>
                <a:latin typeface="Calibri"/>
                <a:ea typeface="Calibri"/>
                <a:cs typeface="Calibri"/>
                <a:sym typeface="Calibri"/>
              </a:defRPr>
            </a:lvl6pPr>
            <a:lvl7pPr marL="10972800" marR="0" lvl="6" indent="0" algn="l" rtl="0">
              <a:lnSpc>
                <a:spcPct val="90000"/>
              </a:lnSpc>
              <a:spcBef>
                <a:spcPts val="2000"/>
              </a:spcBef>
              <a:buClr>
                <a:srgbClr val="888888"/>
              </a:buClr>
              <a:buFont typeface="Arial"/>
              <a:buNone/>
              <a:defRPr sz="6400" b="0" i="0" u="none" strike="noStrike" cap="none">
                <a:solidFill>
                  <a:srgbClr val="888888"/>
                </a:solidFill>
                <a:latin typeface="Calibri"/>
                <a:ea typeface="Calibri"/>
                <a:cs typeface="Calibri"/>
                <a:sym typeface="Calibri"/>
              </a:defRPr>
            </a:lvl7pPr>
            <a:lvl8pPr marL="12801600" marR="0" lvl="7" indent="0" algn="l" rtl="0">
              <a:lnSpc>
                <a:spcPct val="90000"/>
              </a:lnSpc>
              <a:spcBef>
                <a:spcPts val="2000"/>
              </a:spcBef>
              <a:buClr>
                <a:srgbClr val="888888"/>
              </a:buClr>
              <a:buFont typeface="Arial"/>
              <a:buNone/>
              <a:defRPr sz="6400" b="0" i="0" u="none" strike="noStrike" cap="none">
                <a:solidFill>
                  <a:srgbClr val="888888"/>
                </a:solidFill>
                <a:latin typeface="Calibri"/>
                <a:ea typeface="Calibri"/>
                <a:cs typeface="Calibri"/>
                <a:sym typeface="Calibri"/>
              </a:defRPr>
            </a:lvl8pPr>
            <a:lvl9pPr marL="14630400" marR="0" lvl="8" indent="0" algn="l" rtl="0">
              <a:lnSpc>
                <a:spcPct val="90000"/>
              </a:lnSpc>
              <a:spcBef>
                <a:spcPts val="2000"/>
              </a:spcBef>
              <a:buClr>
                <a:srgbClr val="888888"/>
              </a:buClr>
              <a:buFont typeface="Arial"/>
              <a:buNone/>
              <a:defRPr sz="6400" b="0" i="0" u="none" strike="noStrike" cap="none">
                <a:solidFill>
                  <a:srgbClr val="888888"/>
                </a:solidFill>
                <a:latin typeface="Calibri"/>
                <a:ea typeface="Calibri"/>
                <a:cs typeface="Calibri"/>
                <a:sym typeface="Calibri"/>
              </a:defRPr>
            </a:lvl9pPr>
          </a:lstStyle>
          <a:p>
            <a:endParaRPr/>
          </a:p>
        </p:txBody>
      </p:sp>
      <p:sp>
        <p:nvSpPr>
          <p:cNvPr id="105" name="Shape 105"/>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06" name="Shape 106"/>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017520" y="1752600"/>
            <a:ext cx="37856100" cy="6362700"/>
          </a:xfrm>
          <a:prstGeom prst="rect">
            <a:avLst/>
          </a:prstGeom>
          <a:noFill/>
          <a:ln>
            <a:noFill/>
          </a:ln>
        </p:spPr>
        <p:txBody>
          <a:bodyPr lIns="365700" tIns="365700" rIns="365700" bIns="365700" anchor="ctr" anchorCtr="0"/>
          <a:lstStyle>
            <a:lvl1pPr marL="0" marR="0" lvl="0" indent="0" algn="l" rtl="0">
              <a:lnSpc>
                <a:spcPct val="90000"/>
              </a:lnSpc>
              <a:spcBef>
                <a:spcPts val="0"/>
              </a:spcBef>
              <a:buClr>
                <a:schemeClr val="dk1"/>
              </a:buClr>
              <a:buFont typeface="Calibri"/>
              <a:buNone/>
              <a:defRPr sz="176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10" name="Shape 110"/>
          <p:cNvSpPr txBox="1">
            <a:spLocks noGrp="1"/>
          </p:cNvSpPr>
          <p:nvPr>
            <p:ph type="body" idx="1"/>
          </p:nvPr>
        </p:nvSpPr>
        <p:spPr>
          <a:xfrm>
            <a:off x="3017519" y="8763000"/>
            <a:ext cx="18653700" cy="20886300"/>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body" idx="2"/>
          </p:nvPr>
        </p:nvSpPr>
        <p:spPr>
          <a:xfrm>
            <a:off x="22219920" y="8763000"/>
            <a:ext cx="18653700" cy="20886300"/>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112" name="Shape 112"/>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023236" y="1752600"/>
            <a:ext cx="37856100" cy="6362700"/>
          </a:xfrm>
          <a:prstGeom prst="rect">
            <a:avLst/>
          </a:prstGeom>
          <a:noFill/>
          <a:ln>
            <a:noFill/>
          </a:ln>
        </p:spPr>
        <p:txBody>
          <a:bodyPr lIns="365700" tIns="365700" rIns="365700" bIns="365700" anchor="ctr" anchorCtr="0"/>
          <a:lstStyle>
            <a:lvl1pPr marL="0" marR="0" lvl="0" indent="0" algn="l" rtl="0">
              <a:lnSpc>
                <a:spcPct val="90000"/>
              </a:lnSpc>
              <a:spcBef>
                <a:spcPts val="0"/>
              </a:spcBef>
              <a:buClr>
                <a:schemeClr val="dk1"/>
              </a:buClr>
              <a:buFont typeface="Calibri"/>
              <a:buNone/>
              <a:defRPr sz="176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17" name="Shape 117"/>
          <p:cNvSpPr txBox="1">
            <a:spLocks noGrp="1"/>
          </p:cNvSpPr>
          <p:nvPr>
            <p:ph type="body" idx="1"/>
          </p:nvPr>
        </p:nvSpPr>
        <p:spPr>
          <a:xfrm>
            <a:off x="3023236" y="8069582"/>
            <a:ext cx="18567900" cy="3954900"/>
          </a:xfrm>
          <a:prstGeom prst="rect">
            <a:avLst/>
          </a:prstGeom>
          <a:noFill/>
          <a:ln>
            <a:noFill/>
          </a:ln>
        </p:spPr>
        <p:txBody>
          <a:bodyPr lIns="365700" tIns="365700" rIns="365700" bIns="365700" anchor="b" anchorCtr="0"/>
          <a:lstStyle>
            <a:lvl1pPr marL="0" marR="0" lvl="0" indent="0" algn="l" rtl="0">
              <a:lnSpc>
                <a:spcPct val="90000"/>
              </a:lnSpc>
              <a:spcBef>
                <a:spcPts val="4000"/>
              </a:spcBef>
              <a:buClr>
                <a:schemeClr val="dk1"/>
              </a:buClr>
              <a:buFont typeface="Arial"/>
              <a:buNone/>
              <a:defRPr sz="9600" b="1" i="0" u="none" strike="noStrike" cap="none">
                <a:solidFill>
                  <a:schemeClr val="dk1"/>
                </a:solidFill>
                <a:latin typeface="Calibri"/>
                <a:ea typeface="Calibri"/>
                <a:cs typeface="Calibri"/>
                <a:sym typeface="Calibri"/>
              </a:defRPr>
            </a:lvl1pPr>
            <a:lvl2pPr marL="1828800" marR="0" lvl="1" indent="0" algn="l" rtl="0">
              <a:lnSpc>
                <a:spcPct val="90000"/>
              </a:lnSpc>
              <a:spcBef>
                <a:spcPts val="2000"/>
              </a:spcBef>
              <a:buClr>
                <a:schemeClr val="dk1"/>
              </a:buClr>
              <a:buFont typeface="Arial"/>
              <a:buNone/>
              <a:defRPr sz="8000" b="1" i="0" u="none" strike="noStrike" cap="none">
                <a:solidFill>
                  <a:schemeClr val="dk1"/>
                </a:solidFill>
                <a:latin typeface="Calibri"/>
                <a:ea typeface="Calibri"/>
                <a:cs typeface="Calibri"/>
                <a:sym typeface="Calibri"/>
              </a:defRPr>
            </a:lvl2pPr>
            <a:lvl3pPr marL="3657600" marR="0" lvl="2" indent="0" algn="l" rtl="0">
              <a:lnSpc>
                <a:spcPct val="90000"/>
              </a:lnSpc>
              <a:spcBef>
                <a:spcPts val="2000"/>
              </a:spcBef>
              <a:buClr>
                <a:schemeClr val="dk1"/>
              </a:buClr>
              <a:buFont typeface="Arial"/>
              <a:buNone/>
              <a:defRPr sz="7200" b="1" i="0" u="none" strike="noStrike" cap="none">
                <a:solidFill>
                  <a:schemeClr val="dk1"/>
                </a:solidFill>
                <a:latin typeface="Calibri"/>
                <a:ea typeface="Calibri"/>
                <a:cs typeface="Calibri"/>
                <a:sym typeface="Calibri"/>
              </a:defRPr>
            </a:lvl3pPr>
            <a:lvl4pPr marL="5486400" marR="0" lvl="3"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4pPr>
            <a:lvl5pPr marL="7315200" marR="0" lvl="4"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5pPr>
            <a:lvl6pPr marL="9144000" marR="0" lvl="5"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6pPr>
            <a:lvl7pPr marL="10972800" marR="0" lvl="6"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7pPr>
            <a:lvl8pPr marL="12801600" marR="0" lvl="7"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8pPr>
            <a:lvl9pPr marL="14630400" marR="0" lvl="8"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9pPr>
          </a:lstStyle>
          <a:p>
            <a:endParaRPr/>
          </a:p>
        </p:txBody>
      </p:sp>
      <p:sp>
        <p:nvSpPr>
          <p:cNvPr id="118" name="Shape 118"/>
          <p:cNvSpPr txBox="1">
            <a:spLocks noGrp="1"/>
          </p:cNvSpPr>
          <p:nvPr>
            <p:ph type="body" idx="2"/>
          </p:nvPr>
        </p:nvSpPr>
        <p:spPr>
          <a:xfrm>
            <a:off x="3023236" y="12024360"/>
            <a:ext cx="18567900" cy="17685899"/>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119" name="Shape 119"/>
          <p:cNvSpPr txBox="1">
            <a:spLocks noGrp="1"/>
          </p:cNvSpPr>
          <p:nvPr>
            <p:ph type="body" idx="3"/>
          </p:nvPr>
        </p:nvSpPr>
        <p:spPr>
          <a:xfrm>
            <a:off x="22219920" y="8069582"/>
            <a:ext cx="18659400" cy="3954900"/>
          </a:xfrm>
          <a:prstGeom prst="rect">
            <a:avLst/>
          </a:prstGeom>
          <a:noFill/>
          <a:ln>
            <a:noFill/>
          </a:ln>
        </p:spPr>
        <p:txBody>
          <a:bodyPr lIns="365700" tIns="365700" rIns="365700" bIns="365700" anchor="b" anchorCtr="0"/>
          <a:lstStyle>
            <a:lvl1pPr marL="0" marR="0" lvl="0" indent="0" algn="l" rtl="0">
              <a:lnSpc>
                <a:spcPct val="90000"/>
              </a:lnSpc>
              <a:spcBef>
                <a:spcPts val="4000"/>
              </a:spcBef>
              <a:buClr>
                <a:schemeClr val="dk1"/>
              </a:buClr>
              <a:buFont typeface="Arial"/>
              <a:buNone/>
              <a:defRPr sz="9600" b="1" i="0" u="none" strike="noStrike" cap="none">
                <a:solidFill>
                  <a:schemeClr val="dk1"/>
                </a:solidFill>
                <a:latin typeface="Calibri"/>
                <a:ea typeface="Calibri"/>
                <a:cs typeface="Calibri"/>
                <a:sym typeface="Calibri"/>
              </a:defRPr>
            </a:lvl1pPr>
            <a:lvl2pPr marL="1828800" marR="0" lvl="1" indent="0" algn="l" rtl="0">
              <a:lnSpc>
                <a:spcPct val="90000"/>
              </a:lnSpc>
              <a:spcBef>
                <a:spcPts val="2000"/>
              </a:spcBef>
              <a:buClr>
                <a:schemeClr val="dk1"/>
              </a:buClr>
              <a:buFont typeface="Arial"/>
              <a:buNone/>
              <a:defRPr sz="8000" b="1" i="0" u="none" strike="noStrike" cap="none">
                <a:solidFill>
                  <a:schemeClr val="dk1"/>
                </a:solidFill>
                <a:latin typeface="Calibri"/>
                <a:ea typeface="Calibri"/>
                <a:cs typeface="Calibri"/>
                <a:sym typeface="Calibri"/>
              </a:defRPr>
            </a:lvl2pPr>
            <a:lvl3pPr marL="3657600" marR="0" lvl="2" indent="0" algn="l" rtl="0">
              <a:lnSpc>
                <a:spcPct val="90000"/>
              </a:lnSpc>
              <a:spcBef>
                <a:spcPts val="2000"/>
              </a:spcBef>
              <a:buClr>
                <a:schemeClr val="dk1"/>
              </a:buClr>
              <a:buFont typeface="Arial"/>
              <a:buNone/>
              <a:defRPr sz="7200" b="1" i="0" u="none" strike="noStrike" cap="none">
                <a:solidFill>
                  <a:schemeClr val="dk1"/>
                </a:solidFill>
                <a:latin typeface="Calibri"/>
                <a:ea typeface="Calibri"/>
                <a:cs typeface="Calibri"/>
                <a:sym typeface="Calibri"/>
              </a:defRPr>
            </a:lvl3pPr>
            <a:lvl4pPr marL="5486400" marR="0" lvl="3"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4pPr>
            <a:lvl5pPr marL="7315200" marR="0" lvl="4"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5pPr>
            <a:lvl6pPr marL="9144000" marR="0" lvl="5"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6pPr>
            <a:lvl7pPr marL="10972800" marR="0" lvl="6"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7pPr>
            <a:lvl8pPr marL="12801600" marR="0" lvl="7"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8pPr>
            <a:lvl9pPr marL="14630400" marR="0" lvl="8" indent="0" algn="l" rtl="0">
              <a:lnSpc>
                <a:spcPct val="90000"/>
              </a:lnSpc>
              <a:spcBef>
                <a:spcPts val="2000"/>
              </a:spcBef>
              <a:buClr>
                <a:schemeClr val="dk1"/>
              </a:buClr>
              <a:buFont typeface="Arial"/>
              <a:buNone/>
              <a:defRPr sz="6400" b="1"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body" idx="4"/>
          </p:nvPr>
        </p:nvSpPr>
        <p:spPr>
          <a:xfrm>
            <a:off x="22219920" y="12024360"/>
            <a:ext cx="18659400" cy="17685899"/>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121" name="Shape 121"/>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22" name="Shape 122"/>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23" name="Shape 123"/>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3017520" y="1752600"/>
            <a:ext cx="37856100" cy="6362700"/>
          </a:xfrm>
          <a:prstGeom prst="rect">
            <a:avLst/>
          </a:prstGeom>
          <a:noFill/>
          <a:ln>
            <a:noFill/>
          </a:ln>
        </p:spPr>
        <p:txBody>
          <a:bodyPr lIns="365700" tIns="365700" rIns="365700" bIns="365700" anchor="ctr" anchorCtr="0"/>
          <a:lstStyle>
            <a:lvl1pPr marL="0" marR="0" lvl="0" indent="0" algn="l" rtl="0">
              <a:lnSpc>
                <a:spcPct val="90000"/>
              </a:lnSpc>
              <a:spcBef>
                <a:spcPts val="0"/>
              </a:spcBef>
              <a:buClr>
                <a:schemeClr val="dk1"/>
              </a:buClr>
              <a:buFont typeface="Calibri"/>
              <a:buNone/>
              <a:defRPr sz="176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26" name="Shape 126"/>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27" name="Shape 127"/>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28" name="Shape 128"/>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29"/>
        <p:cNvGrpSpPr/>
        <p:nvPr/>
      </p:nvGrpSpPr>
      <p:grpSpPr>
        <a:xfrm>
          <a:off x="0" y="0"/>
          <a:ext cx="0" cy="0"/>
          <a:chOff x="0" y="0"/>
          <a:chExt cx="0" cy="0"/>
        </a:xfrm>
      </p:grpSpPr>
      <p:sp>
        <p:nvSpPr>
          <p:cNvPr id="130" name="Shape 130"/>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31" name="Shape 131"/>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32" name="Shape 132"/>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023236" y="2194560"/>
            <a:ext cx="14156100" cy="7680900"/>
          </a:xfrm>
          <a:prstGeom prst="rect">
            <a:avLst/>
          </a:prstGeom>
          <a:noFill/>
          <a:ln>
            <a:noFill/>
          </a:ln>
        </p:spPr>
        <p:txBody>
          <a:bodyPr lIns="365700" tIns="365700" rIns="365700" bIns="365700" anchor="b" anchorCtr="0"/>
          <a:lstStyle>
            <a:lvl1pPr marL="0" marR="0" lvl="0" indent="0" algn="l" rtl="0">
              <a:lnSpc>
                <a:spcPct val="90000"/>
              </a:lnSpc>
              <a:spcBef>
                <a:spcPts val="0"/>
              </a:spcBef>
              <a:buClr>
                <a:schemeClr val="dk1"/>
              </a:buClr>
              <a:buFont typeface="Calibri"/>
              <a:buNone/>
              <a:defRPr sz="128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35" name="Shape 135"/>
          <p:cNvSpPr txBox="1">
            <a:spLocks noGrp="1"/>
          </p:cNvSpPr>
          <p:nvPr>
            <p:ph type="body" idx="1"/>
          </p:nvPr>
        </p:nvSpPr>
        <p:spPr>
          <a:xfrm>
            <a:off x="18659476" y="4739639"/>
            <a:ext cx="22219800" cy="23393400"/>
          </a:xfrm>
          <a:prstGeom prst="rect">
            <a:avLst/>
          </a:prstGeom>
          <a:noFill/>
          <a:ln>
            <a:noFill/>
          </a:ln>
        </p:spPr>
        <p:txBody>
          <a:bodyPr lIns="365700" tIns="365700" rIns="365700" bIns="365700" anchor="t" anchorCtr="0"/>
          <a:lstStyle>
            <a:lvl1pPr marL="914400" marR="0" lvl="0" indent="-101600" algn="l" rtl="0">
              <a:lnSpc>
                <a:spcPct val="90000"/>
              </a:lnSpc>
              <a:spcBef>
                <a:spcPts val="4000"/>
              </a:spcBef>
              <a:buClr>
                <a:schemeClr val="dk1"/>
              </a:buClr>
              <a:buSzPct val="100000"/>
              <a:buFont typeface="Arial"/>
              <a:buChar char="•"/>
              <a:defRPr sz="12800" b="0" i="0" u="none" strike="noStrike" cap="none">
                <a:solidFill>
                  <a:schemeClr val="dk1"/>
                </a:solidFill>
                <a:latin typeface="Calibri"/>
                <a:ea typeface="Calibri"/>
                <a:cs typeface="Calibri"/>
                <a:sym typeface="Calibri"/>
              </a:defRPr>
            </a:lvl1pPr>
            <a:lvl2pPr marL="2743200" marR="0" lvl="1" indent="-203200" algn="l" rtl="0">
              <a:lnSpc>
                <a:spcPct val="90000"/>
              </a:lnSpc>
              <a:spcBef>
                <a:spcPts val="2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2pPr>
            <a:lvl3pPr marL="4572000" marR="0" lvl="2"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3pPr>
            <a:lvl4pPr marL="6400800" marR="0" lvl="3"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4pPr>
            <a:lvl5pPr marL="8229600" marR="0" lvl="4"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5pPr>
            <a:lvl6pPr marL="10058400" marR="0" lvl="5"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6pPr>
            <a:lvl7pPr marL="11887200" marR="0" lvl="6"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7pPr>
            <a:lvl8pPr marL="13716000" marR="0" lvl="7"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8pPr>
            <a:lvl9pPr marL="15544800" marR="0" lvl="8"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9pPr>
          </a:lstStyle>
          <a:p>
            <a:endParaRPr/>
          </a:p>
        </p:txBody>
      </p:sp>
      <p:sp>
        <p:nvSpPr>
          <p:cNvPr id="136" name="Shape 136"/>
          <p:cNvSpPr txBox="1">
            <a:spLocks noGrp="1"/>
          </p:cNvSpPr>
          <p:nvPr>
            <p:ph type="body" idx="2"/>
          </p:nvPr>
        </p:nvSpPr>
        <p:spPr>
          <a:xfrm>
            <a:off x="3023236" y="9875520"/>
            <a:ext cx="14156100" cy="18295500"/>
          </a:xfrm>
          <a:prstGeom prst="rect">
            <a:avLst/>
          </a:prstGeom>
          <a:noFill/>
          <a:ln>
            <a:noFill/>
          </a:ln>
        </p:spPr>
        <p:txBody>
          <a:bodyPr lIns="365700" tIns="365700" rIns="365700" bIns="365700" anchor="t" anchorCtr="0"/>
          <a:lstStyle>
            <a:lvl1pPr marL="0" marR="0" lvl="0" indent="0" algn="l" rtl="0">
              <a:lnSpc>
                <a:spcPct val="90000"/>
              </a:lnSpc>
              <a:spcBef>
                <a:spcPts val="4000"/>
              </a:spcBef>
              <a:buClr>
                <a:schemeClr val="dk1"/>
              </a:buClr>
              <a:buFont typeface="Arial"/>
              <a:buNone/>
              <a:defRPr sz="6400" b="0" i="0" u="none" strike="noStrike" cap="none">
                <a:solidFill>
                  <a:schemeClr val="dk1"/>
                </a:solidFill>
                <a:latin typeface="Calibri"/>
                <a:ea typeface="Calibri"/>
                <a:cs typeface="Calibri"/>
                <a:sym typeface="Calibri"/>
              </a:defRPr>
            </a:lvl1pPr>
            <a:lvl2pPr marL="1828800" marR="0" lvl="1" indent="0" algn="l" rtl="0">
              <a:lnSpc>
                <a:spcPct val="90000"/>
              </a:lnSpc>
              <a:spcBef>
                <a:spcPts val="2000"/>
              </a:spcBef>
              <a:buClr>
                <a:schemeClr val="dk1"/>
              </a:buClr>
              <a:buFont typeface="Arial"/>
              <a:buNone/>
              <a:defRPr sz="5600" b="0" i="0" u="none" strike="noStrike" cap="none">
                <a:solidFill>
                  <a:schemeClr val="dk1"/>
                </a:solidFill>
                <a:latin typeface="Calibri"/>
                <a:ea typeface="Calibri"/>
                <a:cs typeface="Calibri"/>
                <a:sym typeface="Calibri"/>
              </a:defRPr>
            </a:lvl2pPr>
            <a:lvl3pPr marL="3657600" marR="0" lvl="2" indent="0" algn="l" rtl="0">
              <a:lnSpc>
                <a:spcPct val="90000"/>
              </a:lnSpc>
              <a:spcBef>
                <a:spcPts val="2000"/>
              </a:spcBef>
              <a:buClr>
                <a:schemeClr val="dk1"/>
              </a:buClr>
              <a:buFont typeface="Arial"/>
              <a:buNone/>
              <a:defRPr sz="4800" b="0" i="0" u="none" strike="noStrike" cap="none">
                <a:solidFill>
                  <a:schemeClr val="dk1"/>
                </a:solidFill>
                <a:latin typeface="Calibri"/>
                <a:ea typeface="Calibri"/>
                <a:cs typeface="Calibri"/>
                <a:sym typeface="Calibri"/>
              </a:defRPr>
            </a:lvl3pPr>
            <a:lvl4pPr marL="5486400" marR="0" lvl="3"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4pPr>
            <a:lvl5pPr marL="7315200" marR="0" lvl="4"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5pPr>
            <a:lvl6pPr marL="9144000" marR="0" lvl="5"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6pPr>
            <a:lvl7pPr marL="10972800" marR="0" lvl="6"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7pPr>
            <a:lvl8pPr marL="12801600" marR="0" lvl="7"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8pPr>
            <a:lvl9pPr marL="14630400" marR="0" lvl="8"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9pPr>
          </a:lstStyle>
          <a:p>
            <a:endParaRPr/>
          </a:p>
        </p:txBody>
      </p:sp>
      <p:sp>
        <p:nvSpPr>
          <p:cNvPr id="137" name="Shape 137"/>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38" name="Shape 138"/>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39" name="Shape 139"/>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3023236" y="2194560"/>
            <a:ext cx="14156100" cy="7680900"/>
          </a:xfrm>
          <a:prstGeom prst="rect">
            <a:avLst/>
          </a:prstGeom>
          <a:noFill/>
          <a:ln>
            <a:noFill/>
          </a:ln>
        </p:spPr>
        <p:txBody>
          <a:bodyPr lIns="365700" tIns="365700" rIns="365700" bIns="365700" anchor="b" anchorCtr="0"/>
          <a:lstStyle>
            <a:lvl1pPr marL="0" marR="0" lvl="0" indent="0" algn="l" rtl="0">
              <a:lnSpc>
                <a:spcPct val="90000"/>
              </a:lnSpc>
              <a:spcBef>
                <a:spcPts val="0"/>
              </a:spcBef>
              <a:buClr>
                <a:schemeClr val="dk1"/>
              </a:buClr>
              <a:buFont typeface="Calibri"/>
              <a:buNone/>
              <a:defRPr sz="12800" b="0" i="0" u="none" strike="noStrike" cap="none">
                <a:solidFill>
                  <a:schemeClr val="dk1"/>
                </a:solidFill>
                <a:latin typeface="Calibri"/>
                <a:ea typeface="Calibri"/>
                <a:cs typeface="Calibri"/>
                <a:sym typeface="Calibri"/>
              </a:defRPr>
            </a:lvl1pPr>
            <a:lvl2pPr lvl="1" indent="0" rtl="0">
              <a:spcBef>
                <a:spcPts val="0"/>
              </a:spcBef>
              <a:buNone/>
              <a:defRPr sz="7200"/>
            </a:lvl2pPr>
            <a:lvl3pPr lvl="2" indent="0" rtl="0">
              <a:spcBef>
                <a:spcPts val="0"/>
              </a:spcBef>
              <a:buNone/>
              <a:defRPr sz="7200"/>
            </a:lvl3pPr>
            <a:lvl4pPr lvl="3" indent="0" rtl="0">
              <a:spcBef>
                <a:spcPts val="0"/>
              </a:spcBef>
              <a:buNone/>
              <a:defRPr sz="7200"/>
            </a:lvl4pPr>
            <a:lvl5pPr lvl="4" indent="0" rtl="0">
              <a:spcBef>
                <a:spcPts val="0"/>
              </a:spcBef>
              <a:buNone/>
              <a:defRPr sz="7200"/>
            </a:lvl5pPr>
            <a:lvl6pPr lvl="5" indent="0" rtl="0">
              <a:spcBef>
                <a:spcPts val="0"/>
              </a:spcBef>
              <a:buNone/>
              <a:defRPr sz="7200"/>
            </a:lvl6pPr>
            <a:lvl7pPr lvl="6" indent="0" rtl="0">
              <a:spcBef>
                <a:spcPts val="0"/>
              </a:spcBef>
              <a:buNone/>
              <a:defRPr sz="7200"/>
            </a:lvl7pPr>
            <a:lvl8pPr lvl="7" indent="0" rtl="0">
              <a:spcBef>
                <a:spcPts val="0"/>
              </a:spcBef>
              <a:buNone/>
              <a:defRPr sz="7200"/>
            </a:lvl8pPr>
            <a:lvl9pPr lvl="8" indent="0" rtl="0">
              <a:spcBef>
                <a:spcPts val="0"/>
              </a:spcBef>
              <a:buNone/>
              <a:defRPr sz="7200"/>
            </a:lvl9pPr>
          </a:lstStyle>
          <a:p>
            <a:endParaRPr/>
          </a:p>
        </p:txBody>
      </p:sp>
      <p:sp>
        <p:nvSpPr>
          <p:cNvPr id="142" name="Shape 142"/>
          <p:cNvSpPr>
            <a:spLocks noGrp="1"/>
          </p:cNvSpPr>
          <p:nvPr>
            <p:ph type="pic" idx="2"/>
          </p:nvPr>
        </p:nvSpPr>
        <p:spPr>
          <a:xfrm>
            <a:off x="18659476" y="4739639"/>
            <a:ext cx="22219800" cy="23393400"/>
          </a:xfrm>
          <a:prstGeom prst="rect">
            <a:avLst/>
          </a:prstGeom>
          <a:noFill/>
          <a:ln>
            <a:noFill/>
          </a:ln>
        </p:spPr>
        <p:txBody>
          <a:bodyPr lIns="365700" tIns="365700" rIns="365700" bIns="365700" anchor="t" anchorCtr="0"/>
          <a:lstStyle>
            <a:lvl1pPr marL="0" marR="0" lvl="0" indent="0" algn="l" rtl="0">
              <a:lnSpc>
                <a:spcPct val="90000"/>
              </a:lnSpc>
              <a:spcBef>
                <a:spcPts val="4000"/>
              </a:spcBef>
              <a:buClr>
                <a:schemeClr val="dk1"/>
              </a:buClr>
              <a:buSzPct val="43750"/>
              <a:buFont typeface="Arial"/>
              <a:buNone/>
              <a:defRPr sz="12800" b="0" i="0" u="none" strike="noStrike" cap="none">
                <a:solidFill>
                  <a:schemeClr val="dk1"/>
                </a:solidFill>
                <a:latin typeface="Calibri"/>
                <a:ea typeface="Calibri"/>
                <a:cs typeface="Calibri"/>
                <a:sym typeface="Calibri"/>
              </a:defRPr>
            </a:lvl1pPr>
            <a:lvl2pPr marL="1828800" marR="0" lvl="1" indent="0" algn="l" rtl="0">
              <a:lnSpc>
                <a:spcPct val="90000"/>
              </a:lnSpc>
              <a:spcBef>
                <a:spcPts val="2000"/>
              </a:spcBef>
              <a:buClr>
                <a:schemeClr val="dk1"/>
              </a:buClr>
              <a:buSzPct val="50000"/>
              <a:buFont typeface="Arial"/>
              <a:buNone/>
              <a:defRPr sz="11200" b="0" i="0" u="none" strike="noStrike" cap="none">
                <a:solidFill>
                  <a:schemeClr val="dk1"/>
                </a:solidFill>
                <a:latin typeface="Calibri"/>
                <a:ea typeface="Calibri"/>
                <a:cs typeface="Calibri"/>
                <a:sym typeface="Calibri"/>
              </a:defRPr>
            </a:lvl2pPr>
            <a:lvl3pPr marL="3657600" marR="0" lvl="2" indent="0" algn="l" rtl="0">
              <a:lnSpc>
                <a:spcPct val="90000"/>
              </a:lnSpc>
              <a:spcBef>
                <a:spcPts val="2000"/>
              </a:spcBef>
              <a:buClr>
                <a:schemeClr val="dk1"/>
              </a:buClr>
              <a:buSzPct val="58333"/>
              <a:buFont typeface="Arial"/>
              <a:buNone/>
              <a:defRPr sz="9600" b="0" i="0" u="none" strike="noStrike" cap="none">
                <a:solidFill>
                  <a:schemeClr val="dk1"/>
                </a:solidFill>
                <a:latin typeface="Calibri"/>
                <a:ea typeface="Calibri"/>
                <a:cs typeface="Calibri"/>
                <a:sym typeface="Calibri"/>
              </a:defRPr>
            </a:lvl3pPr>
            <a:lvl4pPr marL="5486400" marR="0" lvl="3" indent="0" algn="l" rtl="0">
              <a:lnSpc>
                <a:spcPct val="90000"/>
              </a:lnSpc>
              <a:spcBef>
                <a:spcPts val="2000"/>
              </a:spcBef>
              <a:buClr>
                <a:schemeClr val="dk1"/>
              </a:buClr>
              <a:buSzPct val="70000"/>
              <a:buFont typeface="Arial"/>
              <a:buNone/>
              <a:defRPr sz="8000" b="0" i="0" u="none" strike="noStrike" cap="none">
                <a:solidFill>
                  <a:schemeClr val="dk1"/>
                </a:solidFill>
                <a:latin typeface="Calibri"/>
                <a:ea typeface="Calibri"/>
                <a:cs typeface="Calibri"/>
                <a:sym typeface="Calibri"/>
              </a:defRPr>
            </a:lvl4pPr>
            <a:lvl5pPr marL="7315200" marR="0" lvl="4" indent="0" algn="l" rtl="0">
              <a:lnSpc>
                <a:spcPct val="90000"/>
              </a:lnSpc>
              <a:spcBef>
                <a:spcPts val="2000"/>
              </a:spcBef>
              <a:buClr>
                <a:schemeClr val="dk1"/>
              </a:buClr>
              <a:buSzPct val="70000"/>
              <a:buFont typeface="Arial"/>
              <a:buNone/>
              <a:defRPr sz="8000" b="0" i="0" u="none" strike="noStrike" cap="none">
                <a:solidFill>
                  <a:schemeClr val="dk1"/>
                </a:solidFill>
                <a:latin typeface="Calibri"/>
                <a:ea typeface="Calibri"/>
                <a:cs typeface="Calibri"/>
                <a:sym typeface="Calibri"/>
              </a:defRPr>
            </a:lvl5pPr>
            <a:lvl6pPr marL="9144000" marR="0" lvl="5" indent="0" algn="l" rtl="0">
              <a:lnSpc>
                <a:spcPct val="90000"/>
              </a:lnSpc>
              <a:spcBef>
                <a:spcPts val="2000"/>
              </a:spcBef>
              <a:buClr>
                <a:schemeClr val="dk1"/>
              </a:buClr>
              <a:buSzPct val="70000"/>
              <a:buFont typeface="Arial"/>
              <a:buNone/>
              <a:defRPr sz="8000" b="0" i="0" u="none" strike="noStrike" cap="none">
                <a:solidFill>
                  <a:schemeClr val="dk1"/>
                </a:solidFill>
                <a:latin typeface="Calibri"/>
                <a:ea typeface="Calibri"/>
                <a:cs typeface="Calibri"/>
                <a:sym typeface="Calibri"/>
              </a:defRPr>
            </a:lvl6pPr>
            <a:lvl7pPr marL="10972800" marR="0" lvl="6" indent="0" algn="l" rtl="0">
              <a:lnSpc>
                <a:spcPct val="90000"/>
              </a:lnSpc>
              <a:spcBef>
                <a:spcPts val="2000"/>
              </a:spcBef>
              <a:buClr>
                <a:schemeClr val="dk1"/>
              </a:buClr>
              <a:buSzPct val="70000"/>
              <a:buFont typeface="Arial"/>
              <a:buNone/>
              <a:defRPr sz="8000" b="0" i="0" u="none" strike="noStrike" cap="none">
                <a:solidFill>
                  <a:schemeClr val="dk1"/>
                </a:solidFill>
                <a:latin typeface="Calibri"/>
                <a:ea typeface="Calibri"/>
                <a:cs typeface="Calibri"/>
                <a:sym typeface="Calibri"/>
              </a:defRPr>
            </a:lvl7pPr>
            <a:lvl8pPr marL="12801600" marR="0" lvl="7" indent="0" algn="l" rtl="0">
              <a:lnSpc>
                <a:spcPct val="90000"/>
              </a:lnSpc>
              <a:spcBef>
                <a:spcPts val="2000"/>
              </a:spcBef>
              <a:buClr>
                <a:schemeClr val="dk1"/>
              </a:buClr>
              <a:buSzPct val="70000"/>
              <a:buFont typeface="Arial"/>
              <a:buNone/>
              <a:defRPr sz="8000" b="0" i="0" u="none" strike="noStrike" cap="none">
                <a:solidFill>
                  <a:schemeClr val="dk1"/>
                </a:solidFill>
                <a:latin typeface="Calibri"/>
                <a:ea typeface="Calibri"/>
                <a:cs typeface="Calibri"/>
                <a:sym typeface="Calibri"/>
              </a:defRPr>
            </a:lvl8pPr>
            <a:lvl9pPr marL="14630400" marR="0" lvl="8" indent="0" algn="l" rtl="0">
              <a:lnSpc>
                <a:spcPct val="90000"/>
              </a:lnSpc>
              <a:spcBef>
                <a:spcPts val="2000"/>
              </a:spcBef>
              <a:buClr>
                <a:schemeClr val="dk1"/>
              </a:buClr>
              <a:buSzPct val="70000"/>
              <a:buFont typeface="Arial"/>
              <a:buNone/>
              <a:defRPr sz="8000" b="0" i="0" u="none" strike="noStrike" cap="none">
                <a:solidFill>
                  <a:schemeClr val="dk1"/>
                </a:solidFill>
                <a:latin typeface="Calibri"/>
                <a:ea typeface="Calibri"/>
                <a:cs typeface="Calibri"/>
                <a:sym typeface="Calibri"/>
              </a:defRPr>
            </a:lvl9pPr>
          </a:lstStyle>
          <a:p>
            <a:endParaRPr/>
          </a:p>
        </p:txBody>
      </p:sp>
      <p:sp>
        <p:nvSpPr>
          <p:cNvPr id="143" name="Shape 143"/>
          <p:cNvSpPr txBox="1">
            <a:spLocks noGrp="1"/>
          </p:cNvSpPr>
          <p:nvPr>
            <p:ph type="body" idx="1"/>
          </p:nvPr>
        </p:nvSpPr>
        <p:spPr>
          <a:xfrm>
            <a:off x="3023236" y="9875520"/>
            <a:ext cx="14156100" cy="18295500"/>
          </a:xfrm>
          <a:prstGeom prst="rect">
            <a:avLst/>
          </a:prstGeom>
          <a:noFill/>
          <a:ln>
            <a:noFill/>
          </a:ln>
        </p:spPr>
        <p:txBody>
          <a:bodyPr lIns="365700" tIns="365700" rIns="365700" bIns="365700" anchor="t" anchorCtr="0"/>
          <a:lstStyle>
            <a:lvl1pPr marL="0" marR="0" lvl="0" indent="0" algn="l" rtl="0">
              <a:lnSpc>
                <a:spcPct val="90000"/>
              </a:lnSpc>
              <a:spcBef>
                <a:spcPts val="4000"/>
              </a:spcBef>
              <a:buClr>
                <a:schemeClr val="dk1"/>
              </a:buClr>
              <a:buFont typeface="Arial"/>
              <a:buNone/>
              <a:defRPr sz="6400" b="0" i="0" u="none" strike="noStrike" cap="none">
                <a:solidFill>
                  <a:schemeClr val="dk1"/>
                </a:solidFill>
                <a:latin typeface="Calibri"/>
                <a:ea typeface="Calibri"/>
                <a:cs typeface="Calibri"/>
                <a:sym typeface="Calibri"/>
              </a:defRPr>
            </a:lvl1pPr>
            <a:lvl2pPr marL="1828800" marR="0" lvl="1" indent="0" algn="l" rtl="0">
              <a:lnSpc>
                <a:spcPct val="90000"/>
              </a:lnSpc>
              <a:spcBef>
                <a:spcPts val="2000"/>
              </a:spcBef>
              <a:buClr>
                <a:schemeClr val="dk1"/>
              </a:buClr>
              <a:buFont typeface="Arial"/>
              <a:buNone/>
              <a:defRPr sz="5600" b="0" i="0" u="none" strike="noStrike" cap="none">
                <a:solidFill>
                  <a:schemeClr val="dk1"/>
                </a:solidFill>
                <a:latin typeface="Calibri"/>
                <a:ea typeface="Calibri"/>
                <a:cs typeface="Calibri"/>
                <a:sym typeface="Calibri"/>
              </a:defRPr>
            </a:lvl2pPr>
            <a:lvl3pPr marL="3657600" marR="0" lvl="2" indent="0" algn="l" rtl="0">
              <a:lnSpc>
                <a:spcPct val="90000"/>
              </a:lnSpc>
              <a:spcBef>
                <a:spcPts val="2000"/>
              </a:spcBef>
              <a:buClr>
                <a:schemeClr val="dk1"/>
              </a:buClr>
              <a:buFont typeface="Arial"/>
              <a:buNone/>
              <a:defRPr sz="4800" b="0" i="0" u="none" strike="noStrike" cap="none">
                <a:solidFill>
                  <a:schemeClr val="dk1"/>
                </a:solidFill>
                <a:latin typeface="Calibri"/>
                <a:ea typeface="Calibri"/>
                <a:cs typeface="Calibri"/>
                <a:sym typeface="Calibri"/>
              </a:defRPr>
            </a:lvl3pPr>
            <a:lvl4pPr marL="5486400" marR="0" lvl="3"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4pPr>
            <a:lvl5pPr marL="7315200" marR="0" lvl="4"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5pPr>
            <a:lvl6pPr marL="9144000" marR="0" lvl="5"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6pPr>
            <a:lvl7pPr marL="10972800" marR="0" lvl="6"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7pPr>
            <a:lvl8pPr marL="12801600" marR="0" lvl="7"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8pPr>
            <a:lvl9pPr marL="14630400" marR="0" lvl="8" indent="0" algn="l" rtl="0">
              <a:lnSpc>
                <a:spcPct val="90000"/>
              </a:lnSpc>
              <a:spcBef>
                <a:spcPts val="2000"/>
              </a:spcBef>
              <a:buClr>
                <a:schemeClr val="dk1"/>
              </a:buClr>
              <a:buFont typeface="Arial"/>
              <a:buNone/>
              <a:defRPr sz="4000" b="0" i="0" u="none" strike="noStrike" cap="none">
                <a:solidFill>
                  <a:schemeClr val="dk1"/>
                </a:solidFill>
                <a:latin typeface="Calibri"/>
                <a:ea typeface="Calibri"/>
                <a:cs typeface="Calibri"/>
                <a:sym typeface="Calibri"/>
              </a:defRPr>
            </a:lvl9pPr>
          </a:lstStyle>
          <a:p>
            <a:endParaRPr/>
          </a:p>
        </p:txBody>
      </p:sp>
      <p:sp>
        <p:nvSpPr>
          <p:cNvPr id="144" name="Shape 144"/>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45" name="Shape 145"/>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None/>
              <a:defRPr sz="4800">
                <a:solidFill>
                  <a:srgbClr val="888888"/>
                </a:solidFill>
                <a:latin typeface="Calibri"/>
                <a:ea typeface="Calibri"/>
                <a:cs typeface="Calibri"/>
                <a:sym typeface="Calibri"/>
              </a:defRPr>
            </a:lvl1pPr>
            <a:lvl2pPr marL="1828800" marR="0" lvl="1" indent="0" algn="l" rtl="0">
              <a:spcBef>
                <a:spcPts val="0"/>
              </a:spcBef>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None/>
              <a:defRPr sz="7200" b="0" i="0" u="none" strike="noStrike" cap="none">
                <a:solidFill>
                  <a:schemeClr val="dk1"/>
                </a:solidFill>
                <a:latin typeface="Calibri"/>
                <a:ea typeface="Calibri"/>
                <a:cs typeface="Calibri"/>
                <a:sym typeface="Calibri"/>
              </a:defRPr>
            </a:lvl9pPr>
          </a:lstStyle>
          <a:p>
            <a:endParaRPr/>
          </a:p>
        </p:txBody>
      </p:sp>
      <p:sp>
        <p:nvSpPr>
          <p:cNvPr id="146" name="Shape 146"/>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a:solidFill>
                  <a:srgbClr val="888888"/>
                </a:solidFill>
                <a:latin typeface="Calibri"/>
                <a:ea typeface="Calibri"/>
                <a:cs typeface="Calibri"/>
                <a:sym typeface="Calibri"/>
              </a:rPr>
              <a:t>‹#›</a:t>
            </a:fld>
            <a:endParaRPr lang="en-US" sz="48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017520" y="1752600"/>
            <a:ext cx="37856100" cy="6362700"/>
          </a:xfrm>
          <a:prstGeom prst="rect">
            <a:avLst/>
          </a:prstGeom>
          <a:noFill/>
          <a:ln>
            <a:noFill/>
          </a:ln>
        </p:spPr>
        <p:txBody>
          <a:bodyPr lIns="365700" tIns="365700" rIns="365700" bIns="365700" anchor="ctr" anchorCtr="0"/>
          <a:lstStyle>
            <a:lvl1pPr marL="0" marR="0" lvl="0" indent="0" algn="l" rtl="0">
              <a:lnSpc>
                <a:spcPct val="90000"/>
              </a:lnSpc>
              <a:spcBef>
                <a:spcPts val="0"/>
              </a:spcBef>
              <a:buClr>
                <a:schemeClr val="dk1"/>
              </a:buClr>
              <a:buSzPct val="31818"/>
              <a:buFont typeface="Calibri"/>
              <a:buNone/>
              <a:defRPr sz="17600" b="0" i="0" u="none" strike="noStrike" cap="none">
                <a:solidFill>
                  <a:schemeClr val="dk1"/>
                </a:solidFill>
                <a:latin typeface="Calibri"/>
                <a:ea typeface="Calibri"/>
                <a:cs typeface="Calibri"/>
                <a:sym typeface="Calibri"/>
              </a:defRPr>
            </a:lvl1pPr>
            <a:lvl2pPr lvl="1" indent="0" rtl="0">
              <a:spcBef>
                <a:spcPts val="0"/>
              </a:spcBef>
              <a:buSzPct val="77777"/>
              <a:buNone/>
              <a:defRPr sz="7200"/>
            </a:lvl2pPr>
            <a:lvl3pPr lvl="2" indent="0" rtl="0">
              <a:spcBef>
                <a:spcPts val="0"/>
              </a:spcBef>
              <a:buSzPct val="77777"/>
              <a:buNone/>
              <a:defRPr sz="7200"/>
            </a:lvl3pPr>
            <a:lvl4pPr lvl="3" indent="0" rtl="0">
              <a:spcBef>
                <a:spcPts val="0"/>
              </a:spcBef>
              <a:buSzPct val="77777"/>
              <a:buNone/>
              <a:defRPr sz="7200"/>
            </a:lvl4pPr>
            <a:lvl5pPr lvl="4" indent="0" rtl="0">
              <a:spcBef>
                <a:spcPts val="0"/>
              </a:spcBef>
              <a:buSzPct val="77777"/>
              <a:buNone/>
              <a:defRPr sz="7200"/>
            </a:lvl5pPr>
            <a:lvl6pPr lvl="5" indent="0" rtl="0">
              <a:spcBef>
                <a:spcPts val="0"/>
              </a:spcBef>
              <a:buSzPct val="77777"/>
              <a:buNone/>
              <a:defRPr sz="7200"/>
            </a:lvl6pPr>
            <a:lvl7pPr lvl="6" indent="0" rtl="0">
              <a:spcBef>
                <a:spcPts val="0"/>
              </a:spcBef>
              <a:buSzPct val="77777"/>
              <a:buNone/>
              <a:defRPr sz="7200"/>
            </a:lvl7pPr>
            <a:lvl8pPr lvl="7" indent="0" rtl="0">
              <a:spcBef>
                <a:spcPts val="0"/>
              </a:spcBef>
              <a:buSzPct val="77777"/>
              <a:buNone/>
              <a:defRPr sz="7200"/>
            </a:lvl8pPr>
            <a:lvl9pPr lvl="8" indent="0" rtl="0">
              <a:spcBef>
                <a:spcPts val="0"/>
              </a:spcBef>
              <a:buSzPct val="77777"/>
              <a:buNone/>
              <a:defRPr sz="7200"/>
            </a:lvl9pPr>
          </a:lstStyle>
          <a:p>
            <a:endParaRPr/>
          </a:p>
        </p:txBody>
      </p:sp>
      <p:sp>
        <p:nvSpPr>
          <p:cNvPr id="86" name="Shape 86"/>
          <p:cNvSpPr txBox="1">
            <a:spLocks noGrp="1"/>
          </p:cNvSpPr>
          <p:nvPr>
            <p:ph type="body" idx="1"/>
          </p:nvPr>
        </p:nvSpPr>
        <p:spPr>
          <a:xfrm>
            <a:off x="3017520" y="8763000"/>
            <a:ext cx="37856100" cy="20886300"/>
          </a:xfrm>
          <a:prstGeom prst="rect">
            <a:avLst/>
          </a:prstGeom>
          <a:noFill/>
          <a:ln>
            <a:noFill/>
          </a:ln>
        </p:spPr>
        <p:txBody>
          <a:bodyPr lIns="365700" tIns="365700" rIns="365700" bIns="365700" anchor="t" anchorCtr="0"/>
          <a:lstStyle>
            <a:lvl1pPr marL="914400" marR="0" lvl="0" indent="-203200" algn="l" rtl="0">
              <a:lnSpc>
                <a:spcPct val="90000"/>
              </a:lnSpc>
              <a:spcBef>
                <a:spcPts val="400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2743200" marR="0" lvl="1" indent="-304800" algn="l" rtl="0">
              <a:lnSpc>
                <a:spcPct val="90000"/>
              </a:lnSpc>
              <a:spcBef>
                <a:spcPts val="2000"/>
              </a:spcBef>
              <a:buClr>
                <a:schemeClr val="dk1"/>
              </a:buClr>
              <a:buSzPct val="100000"/>
              <a:buFont typeface="Arial"/>
              <a:buChar char="•"/>
              <a:defRPr sz="9600" b="0" i="0" u="none" strike="noStrike" cap="none">
                <a:solidFill>
                  <a:schemeClr val="dk1"/>
                </a:solidFill>
                <a:latin typeface="Calibri"/>
                <a:ea typeface="Calibri"/>
                <a:cs typeface="Calibri"/>
                <a:sym typeface="Calibri"/>
              </a:defRPr>
            </a:lvl2pPr>
            <a:lvl3pPr marL="4572000" marR="0" lvl="2" indent="-406400" algn="l" rtl="0">
              <a:lnSpc>
                <a:spcPct val="90000"/>
              </a:lnSpc>
              <a:spcBef>
                <a:spcPts val="2000"/>
              </a:spcBef>
              <a:buClr>
                <a:schemeClr val="dk1"/>
              </a:buClr>
              <a:buSzPct val="100000"/>
              <a:buFont typeface="Arial"/>
              <a:buChar char="•"/>
              <a:defRPr sz="8000" b="0" i="0" u="none" strike="noStrike" cap="none">
                <a:solidFill>
                  <a:schemeClr val="dk1"/>
                </a:solidFill>
                <a:latin typeface="Calibri"/>
                <a:ea typeface="Calibri"/>
                <a:cs typeface="Calibri"/>
                <a:sym typeface="Calibri"/>
              </a:defRPr>
            </a:lvl3pPr>
            <a:lvl4pPr marL="6400800" marR="0" lvl="3"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4pPr>
            <a:lvl5pPr marL="8229600" marR="0" lvl="4"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5pPr>
            <a:lvl6pPr marL="10058400" marR="0" lvl="5"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6pPr>
            <a:lvl7pPr marL="11887200" marR="0" lvl="6"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7pPr>
            <a:lvl8pPr marL="13716000" marR="0" lvl="7"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8pPr>
            <a:lvl9pPr marL="15544800" marR="0" lvl="8" indent="-457200" algn="l" rtl="0">
              <a:lnSpc>
                <a:spcPct val="90000"/>
              </a:lnSpc>
              <a:spcBef>
                <a:spcPts val="2000"/>
              </a:spcBef>
              <a:buClr>
                <a:schemeClr val="dk1"/>
              </a:buClr>
              <a:buSzPct val="1000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dt" idx="10"/>
          </p:nvPr>
        </p:nvSpPr>
        <p:spPr>
          <a:xfrm>
            <a:off x="3017519" y="30510480"/>
            <a:ext cx="9875400" cy="1752600"/>
          </a:xfrm>
          <a:prstGeom prst="rect">
            <a:avLst/>
          </a:prstGeom>
          <a:noFill/>
          <a:ln>
            <a:noFill/>
          </a:ln>
        </p:spPr>
        <p:txBody>
          <a:bodyPr lIns="365700" tIns="365700" rIns="365700" bIns="365700" anchor="ctr" anchorCtr="0"/>
          <a:lstStyle>
            <a:lvl1pPr marL="0" marR="0" lvl="0" indent="0" algn="l" rtl="0">
              <a:spcBef>
                <a:spcPts val="0"/>
              </a:spcBef>
              <a:buSzPct val="116666"/>
              <a:buNone/>
              <a:defRPr sz="4800" b="0" i="0" u="none" strike="noStrike" cap="none">
                <a:solidFill>
                  <a:srgbClr val="888888"/>
                </a:solidFill>
                <a:latin typeface="Calibri"/>
                <a:ea typeface="Calibri"/>
                <a:cs typeface="Calibri"/>
                <a:sym typeface="Calibri"/>
              </a:defRPr>
            </a:lvl1pPr>
            <a:lvl2pPr marL="1828800" marR="0" lvl="1" indent="0" algn="l" rtl="0">
              <a:spcBef>
                <a:spcPts val="0"/>
              </a:spcBef>
              <a:buSzPct val="77777"/>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SzPct val="77777"/>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SzPct val="77777"/>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SzPct val="77777"/>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SzPct val="77777"/>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SzPct val="77777"/>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SzPct val="77777"/>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SzPct val="77777"/>
              <a:buNone/>
              <a:defRPr sz="72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14538960" y="30510480"/>
            <a:ext cx="14813399" cy="1752600"/>
          </a:xfrm>
          <a:prstGeom prst="rect">
            <a:avLst/>
          </a:prstGeom>
          <a:noFill/>
          <a:ln>
            <a:noFill/>
          </a:ln>
        </p:spPr>
        <p:txBody>
          <a:bodyPr lIns="365700" tIns="365700" rIns="365700" bIns="365700" anchor="ctr" anchorCtr="0"/>
          <a:lstStyle>
            <a:lvl1pPr marL="0" marR="0" lvl="0" indent="0" algn="ctr" rtl="0">
              <a:spcBef>
                <a:spcPts val="0"/>
              </a:spcBef>
              <a:buSzPct val="116666"/>
              <a:buNone/>
              <a:defRPr sz="4800" b="0" i="0" u="none" strike="noStrike" cap="none">
                <a:solidFill>
                  <a:srgbClr val="888888"/>
                </a:solidFill>
                <a:latin typeface="Calibri"/>
                <a:ea typeface="Calibri"/>
                <a:cs typeface="Calibri"/>
                <a:sym typeface="Calibri"/>
              </a:defRPr>
            </a:lvl1pPr>
            <a:lvl2pPr marL="1828800" marR="0" lvl="1" indent="0" algn="l" rtl="0">
              <a:spcBef>
                <a:spcPts val="0"/>
              </a:spcBef>
              <a:buSzPct val="77777"/>
              <a:buNone/>
              <a:defRPr sz="7200" b="0" i="0" u="none" strike="noStrike" cap="none">
                <a:solidFill>
                  <a:schemeClr val="dk1"/>
                </a:solidFill>
                <a:latin typeface="Calibri"/>
                <a:ea typeface="Calibri"/>
                <a:cs typeface="Calibri"/>
                <a:sym typeface="Calibri"/>
              </a:defRPr>
            </a:lvl2pPr>
            <a:lvl3pPr marL="3657600" marR="0" lvl="2" indent="0" algn="l" rtl="0">
              <a:spcBef>
                <a:spcPts val="0"/>
              </a:spcBef>
              <a:buSzPct val="77777"/>
              <a:buNone/>
              <a:defRPr sz="7200" b="0" i="0" u="none" strike="noStrike" cap="none">
                <a:solidFill>
                  <a:schemeClr val="dk1"/>
                </a:solidFill>
                <a:latin typeface="Calibri"/>
                <a:ea typeface="Calibri"/>
                <a:cs typeface="Calibri"/>
                <a:sym typeface="Calibri"/>
              </a:defRPr>
            </a:lvl3pPr>
            <a:lvl4pPr marL="5486400" marR="0" lvl="3" indent="0" algn="l" rtl="0">
              <a:spcBef>
                <a:spcPts val="0"/>
              </a:spcBef>
              <a:buSzPct val="77777"/>
              <a:buNone/>
              <a:defRPr sz="7200" b="0" i="0" u="none" strike="noStrike" cap="none">
                <a:solidFill>
                  <a:schemeClr val="dk1"/>
                </a:solidFill>
                <a:latin typeface="Calibri"/>
                <a:ea typeface="Calibri"/>
                <a:cs typeface="Calibri"/>
                <a:sym typeface="Calibri"/>
              </a:defRPr>
            </a:lvl4pPr>
            <a:lvl5pPr marL="7315200" marR="0" lvl="4" indent="0" algn="l" rtl="0">
              <a:spcBef>
                <a:spcPts val="0"/>
              </a:spcBef>
              <a:buSzPct val="77777"/>
              <a:buNone/>
              <a:defRPr sz="7200" b="0" i="0" u="none" strike="noStrike" cap="none">
                <a:solidFill>
                  <a:schemeClr val="dk1"/>
                </a:solidFill>
                <a:latin typeface="Calibri"/>
                <a:ea typeface="Calibri"/>
                <a:cs typeface="Calibri"/>
                <a:sym typeface="Calibri"/>
              </a:defRPr>
            </a:lvl5pPr>
            <a:lvl6pPr marL="9144000" marR="0" lvl="5" indent="0" algn="l" rtl="0">
              <a:spcBef>
                <a:spcPts val="0"/>
              </a:spcBef>
              <a:buSzPct val="77777"/>
              <a:buNone/>
              <a:defRPr sz="7200" b="0" i="0" u="none" strike="noStrike" cap="none">
                <a:solidFill>
                  <a:schemeClr val="dk1"/>
                </a:solidFill>
                <a:latin typeface="Calibri"/>
                <a:ea typeface="Calibri"/>
                <a:cs typeface="Calibri"/>
                <a:sym typeface="Calibri"/>
              </a:defRPr>
            </a:lvl6pPr>
            <a:lvl7pPr marL="10972800" marR="0" lvl="6" indent="0" algn="l" rtl="0">
              <a:spcBef>
                <a:spcPts val="0"/>
              </a:spcBef>
              <a:buSzPct val="77777"/>
              <a:buNone/>
              <a:defRPr sz="7200" b="0" i="0" u="none" strike="noStrike" cap="none">
                <a:solidFill>
                  <a:schemeClr val="dk1"/>
                </a:solidFill>
                <a:latin typeface="Calibri"/>
                <a:ea typeface="Calibri"/>
                <a:cs typeface="Calibri"/>
                <a:sym typeface="Calibri"/>
              </a:defRPr>
            </a:lvl7pPr>
            <a:lvl8pPr marL="12801600" marR="0" lvl="7" indent="0" algn="l" rtl="0">
              <a:spcBef>
                <a:spcPts val="0"/>
              </a:spcBef>
              <a:buSzPct val="77777"/>
              <a:buNone/>
              <a:defRPr sz="7200" b="0" i="0" u="none" strike="noStrike" cap="none">
                <a:solidFill>
                  <a:schemeClr val="dk1"/>
                </a:solidFill>
                <a:latin typeface="Calibri"/>
                <a:ea typeface="Calibri"/>
                <a:cs typeface="Calibri"/>
                <a:sym typeface="Calibri"/>
              </a:defRPr>
            </a:lvl8pPr>
            <a:lvl9pPr marL="14630400" marR="0" lvl="8" indent="0" algn="l" rtl="0">
              <a:spcBef>
                <a:spcPts val="0"/>
              </a:spcBef>
              <a:buSzPct val="77777"/>
              <a:buNone/>
              <a:defRPr sz="72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30998160" y="30510480"/>
            <a:ext cx="9875400" cy="1752600"/>
          </a:xfrm>
          <a:prstGeom prst="rect">
            <a:avLst/>
          </a:prstGeom>
          <a:noFill/>
          <a:ln>
            <a:noFill/>
          </a:ln>
        </p:spPr>
        <p:txBody>
          <a:bodyPr lIns="365700" tIns="182800" rIns="365700" bIns="182800" anchor="ctr" anchorCtr="0">
            <a:noAutofit/>
          </a:bodyPr>
          <a:lstStyle/>
          <a:p>
            <a:pPr marL="0" marR="0" lvl="0" indent="0" algn="r" rtl="0">
              <a:spcBef>
                <a:spcPts val="0"/>
              </a:spcBef>
              <a:buSzPct val="25000"/>
              <a:buNone/>
            </a:pPr>
            <a:fld id="{00000000-1234-1234-1234-123412341234}" type="slidenum">
              <a:rPr lang="en-US" sz="4800" b="0" i="0" u="none" strike="noStrike" cap="none">
                <a:solidFill>
                  <a:srgbClr val="888888"/>
                </a:solidFill>
                <a:latin typeface="Calibri"/>
                <a:ea typeface="Calibri"/>
                <a:cs typeface="Calibri"/>
                <a:sym typeface="Calibri"/>
              </a:rPr>
              <a:t>‹#›</a:t>
            </a:fld>
            <a:endParaRPr lang="en-US" sz="48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chart" Target="../charts/chart1.xml"/><Relationship Id="rId6" Type="http://schemas.openxmlformats.org/officeDocument/2006/relationships/chart" Target="../charts/chart2.xml"/><Relationship Id="rId7" Type="http://schemas.openxmlformats.org/officeDocument/2006/relationships/chart" Target="../charts/chart3.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a:spLocks noGrp="1"/>
          </p:cNvSpPr>
          <p:nvPr>
            <p:ph type="ctrTitle"/>
          </p:nvPr>
        </p:nvSpPr>
        <p:spPr>
          <a:xfrm>
            <a:off x="5486400" y="5387342"/>
            <a:ext cx="32918400" cy="11460600"/>
          </a:xfrm>
          <a:prstGeom prst="rect">
            <a:avLst/>
          </a:prstGeom>
          <a:noFill/>
          <a:ln>
            <a:noFill/>
          </a:ln>
        </p:spPr>
        <p:txBody>
          <a:bodyPr lIns="365700" tIns="182800" rIns="365700" bIns="182800" anchor="b" anchorCtr="0">
            <a:noAutofit/>
          </a:bodyPr>
          <a:lstStyle/>
          <a:p>
            <a:pPr marL="0" marR="0" lvl="0" indent="0" algn="ctr" rtl="0">
              <a:lnSpc>
                <a:spcPct val="90000"/>
              </a:lnSpc>
              <a:spcBef>
                <a:spcPts val="0"/>
              </a:spcBef>
              <a:buClr>
                <a:schemeClr val="dk1"/>
              </a:buClr>
              <a:buSzPct val="25000"/>
              <a:buFont typeface="Calibri"/>
              <a:buNone/>
            </a:pPr>
            <a:endParaRPr sz="24000" b="0" i="0" u="none" strike="noStrike" cap="none">
              <a:solidFill>
                <a:schemeClr val="dk1"/>
              </a:solidFill>
              <a:latin typeface="Calibri"/>
              <a:ea typeface="Calibri"/>
              <a:cs typeface="Calibri"/>
              <a:sym typeface="Calibri"/>
            </a:endParaRPr>
          </a:p>
        </p:txBody>
      </p:sp>
      <p:sp>
        <p:nvSpPr>
          <p:cNvPr id="231" name="Shape 231"/>
          <p:cNvSpPr txBox="1">
            <a:spLocks noGrp="1"/>
          </p:cNvSpPr>
          <p:nvPr>
            <p:ph type="subTitle" idx="1"/>
          </p:nvPr>
        </p:nvSpPr>
        <p:spPr>
          <a:xfrm>
            <a:off x="5486400" y="17289781"/>
            <a:ext cx="32918400" cy="7947600"/>
          </a:xfrm>
          <a:prstGeom prst="rect">
            <a:avLst/>
          </a:prstGeom>
          <a:noFill/>
          <a:ln>
            <a:noFill/>
          </a:ln>
        </p:spPr>
        <p:txBody>
          <a:bodyPr lIns="365700" tIns="182800" rIns="365700" bIns="182800" anchor="t" anchorCtr="0">
            <a:noAutofit/>
          </a:bodyPr>
          <a:lstStyle/>
          <a:p>
            <a:pPr marL="0" marR="0" lvl="0" indent="0" algn="ctr" rtl="0">
              <a:lnSpc>
                <a:spcPct val="90000"/>
              </a:lnSpc>
              <a:spcBef>
                <a:spcPts val="0"/>
              </a:spcBef>
              <a:buClr>
                <a:schemeClr val="dk1"/>
              </a:buClr>
              <a:buSzPct val="25000"/>
              <a:buFont typeface="Arial"/>
              <a:buNone/>
            </a:pPr>
            <a:endParaRPr sz="9600" b="0" i="0" u="none" strike="noStrike" cap="none">
              <a:solidFill>
                <a:schemeClr val="dk1"/>
              </a:solidFill>
              <a:latin typeface="Calibri"/>
              <a:ea typeface="Calibri"/>
              <a:cs typeface="Calibri"/>
              <a:sym typeface="Calibri"/>
            </a:endParaRPr>
          </a:p>
        </p:txBody>
      </p:sp>
      <p:sp>
        <p:nvSpPr>
          <p:cNvPr id="232" name="Shape 232"/>
          <p:cNvSpPr/>
          <p:nvPr/>
        </p:nvSpPr>
        <p:spPr>
          <a:xfrm>
            <a:off x="21517981" y="15572803"/>
            <a:ext cx="855300" cy="1772700"/>
          </a:xfrm>
          <a:prstGeom prst="rect">
            <a:avLst/>
          </a:prstGeom>
          <a:noFill/>
          <a:ln>
            <a:noFill/>
          </a:ln>
        </p:spPr>
        <p:txBody>
          <a:bodyPr lIns="365700" tIns="182800" rIns="365700" bIns="182800" anchor="t" anchorCtr="0">
            <a:noAutofit/>
          </a:bodyPr>
          <a:lstStyle/>
          <a:p>
            <a:pPr marL="0" marR="0" lvl="0" indent="0" algn="l" rtl="0">
              <a:spcBef>
                <a:spcPts val="0"/>
              </a:spcBef>
              <a:buSzPct val="25000"/>
              <a:buNone/>
            </a:pPr>
            <a:r>
              <a:rPr lang="en-US" sz="7200" b="0" i="0" u="none" strike="noStrike" cap="none">
                <a:solidFill>
                  <a:schemeClr val="dk1"/>
                </a:solidFill>
                <a:latin typeface="Calibri"/>
                <a:ea typeface="Calibri"/>
                <a:cs typeface="Calibri"/>
                <a:sym typeface="Calibri"/>
              </a:rPr>
              <a:t> </a:t>
            </a:r>
          </a:p>
        </p:txBody>
      </p:sp>
      <p:sp>
        <p:nvSpPr>
          <p:cNvPr id="233" name="Shape 233"/>
          <p:cNvSpPr/>
          <p:nvPr/>
        </p:nvSpPr>
        <p:spPr>
          <a:xfrm>
            <a:off x="21517981" y="15572803"/>
            <a:ext cx="855300" cy="1772700"/>
          </a:xfrm>
          <a:prstGeom prst="rect">
            <a:avLst/>
          </a:prstGeom>
          <a:noFill/>
          <a:ln>
            <a:noFill/>
          </a:ln>
        </p:spPr>
        <p:txBody>
          <a:bodyPr lIns="365700" tIns="182800" rIns="365700" bIns="182800" anchor="t" anchorCtr="0">
            <a:noAutofit/>
          </a:bodyPr>
          <a:lstStyle/>
          <a:p>
            <a:pPr marL="0" marR="0" lvl="0" indent="0" algn="l" rtl="0">
              <a:spcBef>
                <a:spcPts val="0"/>
              </a:spcBef>
              <a:buSzPct val="25000"/>
              <a:buNone/>
            </a:pPr>
            <a:r>
              <a:rPr lang="en-US" sz="7200">
                <a:solidFill>
                  <a:schemeClr val="dk1"/>
                </a:solidFill>
                <a:latin typeface="Calibri"/>
                <a:ea typeface="Calibri"/>
                <a:cs typeface="Calibri"/>
                <a:sym typeface="Calibri"/>
              </a:rPr>
              <a:t> </a:t>
            </a:r>
          </a:p>
        </p:txBody>
      </p:sp>
      <p:sp>
        <p:nvSpPr>
          <p:cNvPr id="234" name="Shape 234"/>
          <p:cNvSpPr/>
          <p:nvPr/>
        </p:nvSpPr>
        <p:spPr>
          <a:xfrm>
            <a:off x="21517981" y="15572803"/>
            <a:ext cx="855300" cy="1772700"/>
          </a:xfrm>
          <a:prstGeom prst="rect">
            <a:avLst/>
          </a:prstGeom>
          <a:noFill/>
          <a:ln>
            <a:noFill/>
          </a:ln>
        </p:spPr>
        <p:txBody>
          <a:bodyPr lIns="365700" tIns="182800" rIns="365700" bIns="182800" anchor="t" anchorCtr="0">
            <a:noAutofit/>
          </a:bodyPr>
          <a:lstStyle/>
          <a:p>
            <a:pPr marL="0" marR="0" lvl="0" indent="0" algn="l" rtl="0">
              <a:spcBef>
                <a:spcPts val="0"/>
              </a:spcBef>
              <a:buSzPct val="25000"/>
              <a:buNone/>
            </a:pPr>
            <a:r>
              <a:rPr lang="en-US" sz="7200">
                <a:solidFill>
                  <a:schemeClr val="dk1"/>
                </a:solidFill>
                <a:latin typeface="Calibri"/>
                <a:ea typeface="Calibri"/>
                <a:cs typeface="Calibri"/>
                <a:sym typeface="Calibri"/>
              </a:rPr>
              <a:t> </a:t>
            </a:r>
          </a:p>
        </p:txBody>
      </p:sp>
      <p:pic>
        <p:nvPicPr>
          <p:cNvPr id="235" name="Shape 235"/>
          <p:cNvPicPr preferRelativeResize="0"/>
          <p:nvPr/>
        </p:nvPicPr>
        <p:blipFill rotWithShape="1">
          <a:blip r:embed="rId3">
            <a:alphaModFix/>
          </a:blip>
          <a:srcRect/>
          <a:stretch/>
        </p:blipFill>
        <p:spPr>
          <a:xfrm>
            <a:off x="-302335" y="0"/>
            <a:ext cx="44230200" cy="33172500"/>
          </a:xfrm>
          <a:prstGeom prst="rect">
            <a:avLst/>
          </a:prstGeom>
          <a:noFill/>
          <a:ln>
            <a:noFill/>
          </a:ln>
        </p:spPr>
      </p:pic>
      <p:sp>
        <p:nvSpPr>
          <p:cNvPr id="236" name="Shape 236"/>
          <p:cNvSpPr txBox="1"/>
          <p:nvPr/>
        </p:nvSpPr>
        <p:spPr>
          <a:xfrm>
            <a:off x="6386165" y="1807275"/>
            <a:ext cx="31140900" cy="3844687"/>
          </a:xfrm>
          <a:prstGeom prst="rect">
            <a:avLst/>
          </a:prstGeom>
          <a:solidFill>
            <a:schemeClr val="accent6">
              <a:alpha val="24710"/>
            </a:schemeClr>
          </a:solidFill>
          <a:ln w="25400" cap="flat" cmpd="dbl">
            <a:solidFill>
              <a:schemeClr val="dk1"/>
            </a:solidFill>
            <a:prstDash val="solid"/>
            <a:round/>
            <a:headEnd type="none" w="med" len="med"/>
            <a:tailEnd type="none" w="med" len="med"/>
          </a:ln>
        </p:spPr>
        <p:txBody>
          <a:bodyPr lIns="365700" tIns="182800" rIns="365700" bIns="182800" anchor="t" anchorCtr="0">
            <a:noAutofit/>
          </a:bodyPr>
          <a:lstStyle/>
          <a:p>
            <a:pPr marL="0" marR="0" lvl="0" indent="0" algn="ctr" rtl="0">
              <a:spcBef>
                <a:spcPts val="0"/>
              </a:spcBef>
              <a:buSzPct val="25000"/>
              <a:buNone/>
            </a:pPr>
            <a:r>
              <a:rPr lang="en-US" sz="7200" b="1" dirty="0" smtClean="0">
                <a:solidFill>
                  <a:schemeClr val="dk1"/>
                </a:solidFill>
                <a:latin typeface="+mn-lt"/>
                <a:ea typeface="Trebuchet MS"/>
                <a:cs typeface="Trebuchet MS"/>
                <a:sym typeface="Trebuchet MS"/>
              </a:rPr>
              <a:t>Perceived Stress Levels in Relation to Program of Study </a:t>
            </a:r>
            <a:r>
              <a:rPr lang="en-US" sz="5600" dirty="0">
                <a:solidFill>
                  <a:schemeClr val="dk1"/>
                </a:solidFill>
                <a:latin typeface="+mn-lt"/>
                <a:ea typeface="Calibri"/>
                <a:cs typeface="Calibri"/>
                <a:sym typeface="Calibri"/>
              </a:rPr>
              <a:t/>
            </a:r>
            <a:br>
              <a:rPr lang="en-US" sz="5600" dirty="0">
                <a:solidFill>
                  <a:schemeClr val="dk1"/>
                </a:solidFill>
                <a:latin typeface="+mn-lt"/>
                <a:ea typeface="Calibri"/>
                <a:cs typeface="Calibri"/>
                <a:sym typeface="Calibri"/>
              </a:rPr>
            </a:br>
            <a:r>
              <a:rPr lang="en-US" sz="5600" dirty="0" smtClean="0">
                <a:solidFill>
                  <a:schemeClr val="dk1"/>
                </a:solidFill>
                <a:latin typeface="+mn-lt"/>
                <a:ea typeface="Calibri"/>
                <a:cs typeface="Calibri"/>
                <a:sym typeface="Calibri"/>
              </a:rPr>
              <a:t>Kellan Mallory B.S., Erin Dial B.S. </a:t>
            </a:r>
            <a:endParaRPr lang="en-US" sz="5600" dirty="0">
              <a:solidFill>
                <a:schemeClr val="dk1"/>
              </a:solidFill>
              <a:latin typeface="+mn-lt"/>
              <a:ea typeface="Calibri"/>
              <a:cs typeface="Calibri"/>
              <a:sym typeface="Calibri"/>
            </a:endParaRPr>
          </a:p>
          <a:p>
            <a:pPr marL="0" marR="0" lvl="0" indent="0" algn="ctr" rtl="0">
              <a:spcBef>
                <a:spcPts val="0"/>
              </a:spcBef>
              <a:buSzPct val="25000"/>
              <a:buNone/>
            </a:pPr>
            <a:r>
              <a:rPr lang="en-US" sz="5600" dirty="0">
                <a:solidFill>
                  <a:schemeClr val="dk1"/>
                </a:solidFill>
                <a:latin typeface="+mn-lt"/>
                <a:ea typeface="Calibri"/>
                <a:cs typeface="Calibri"/>
                <a:sym typeface="Calibri"/>
              </a:rPr>
              <a:t>Craig Coleman </a:t>
            </a:r>
            <a:r>
              <a:rPr lang="en-US" sz="5600" dirty="0" smtClean="0">
                <a:solidFill>
                  <a:schemeClr val="dk1"/>
                </a:solidFill>
                <a:latin typeface="+mn-lt"/>
                <a:ea typeface="Calibri"/>
                <a:cs typeface="Calibri"/>
                <a:sym typeface="Calibri"/>
              </a:rPr>
              <a:t>M.A. </a:t>
            </a:r>
            <a:r>
              <a:rPr lang="en-US" sz="5600" dirty="0">
                <a:solidFill>
                  <a:schemeClr val="dk1"/>
                </a:solidFill>
                <a:latin typeface="+mn-lt"/>
                <a:ea typeface="Calibri"/>
                <a:cs typeface="Calibri"/>
                <a:sym typeface="Calibri"/>
              </a:rPr>
              <a:t>CCC-SLP, </a:t>
            </a:r>
            <a:r>
              <a:rPr lang="en-US" sz="5600" dirty="0" smtClean="0">
                <a:solidFill>
                  <a:schemeClr val="dk1"/>
                </a:solidFill>
                <a:latin typeface="+mn-lt"/>
                <a:ea typeface="Calibri"/>
                <a:cs typeface="Calibri"/>
                <a:sym typeface="Calibri"/>
              </a:rPr>
              <a:t>BCS-F</a:t>
            </a:r>
            <a:endParaRPr lang="en-US" sz="5600" dirty="0">
              <a:solidFill>
                <a:schemeClr val="dk1"/>
              </a:solidFill>
              <a:latin typeface="+mn-lt"/>
              <a:ea typeface="Calibri"/>
              <a:cs typeface="Calibri"/>
              <a:sym typeface="Calibri"/>
            </a:endParaRPr>
          </a:p>
        </p:txBody>
      </p:sp>
      <p:sp>
        <p:nvSpPr>
          <p:cNvPr id="237" name="Shape 237"/>
          <p:cNvSpPr txBox="1"/>
          <p:nvPr/>
        </p:nvSpPr>
        <p:spPr>
          <a:xfrm>
            <a:off x="1133899" y="7539881"/>
            <a:ext cx="11678100" cy="8315029"/>
          </a:xfrm>
          <a:prstGeom prst="rect">
            <a:avLst/>
          </a:prstGeom>
          <a:solidFill>
            <a:srgbClr val="D8D8D8">
              <a:alpha val="49800"/>
            </a:srgbClr>
          </a:solidFill>
          <a:ln>
            <a:noFill/>
          </a:ln>
        </p:spPr>
        <p:txBody>
          <a:bodyPr lIns="365700" tIns="182800" rIns="365700" bIns="182800" anchor="t" anchorCtr="0">
            <a:noAutofit/>
          </a:bodyPr>
          <a:lstStyle/>
          <a:p>
            <a:pPr marL="0" marR="0" lvl="0" indent="0" algn="ctr" rtl="0">
              <a:spcBef>
                <a:spcPts val="0"/>
              </a:spcBef>
              <a:buSzPct val="25000"/>
              <a:buNone/>
            </a:pPr>
            <a:r>
              <a:rPr lang="en-US" sz="5000" b="1" dirty="0" smtClean="0">
                <a:solidFill>
                  <a:srgbClr val="7F7F7F"/>
                </a:solidFill>
                <a:latin typeface="+mn-lt"/>
                <a:ea typeface="Calibri"/>
                <a:cs typeface="Calibri"/>
                <a:sym typeface="Calibri"/>
              </a:rPr>
              <a:t>Background</a:t>
            </a:r>
          </a:p>
          <a:p>
            <a:pPr marL="0" marR="0" lvl="0" indent="0" algn="ctr" rtl="0">
              <a:lnSpc>
                <a:spcPct val="50000"/>
              </a:lnSpc>
              <a:spcBef>
                <a:spcPts val="0"/>
              </a:spcBef>
              <a:buSzPct val="25000"/>
              <a:buNone/>
            </a:pPr>
            <a:endParaRPr lang="en-US" sz="4800" b="1" dirty="0">
              <a:solidFill>
                <a:srgbClr val="7F7F7F"/>
              </a:solidFill>
              <a:latin typeface="+mn-lt"/>
              <a:ea typeface="Calibri"/>
              <a:cs typeface="Calibri"/>
              <a:sym typeface="Calibri"/>
            </a:endParaRPr>
          </a:p>
          <a:p>
            <a:pPr lvl="0">
              <a:lnSpc>
                <a:spcPct val="114000"/>
              </a:lnSpc>
            </a:pPr>
            <a:r>
              <a:rPr lang="en-US" sz="3300" dirty="0" smtClean="0">
                <a:latin typeface="+mn-lt"/>
              </a:rPr>
              <a:t>Many </a:t>
            </a:r>
            <a:r>
              <a:rPr lang="en-US" sz="3300" dirty="0">
                <a:latin typeface="+mn-lt"/>
              </a:rPr>
              <a:t>studies have been conducted in order to assess stress levels in college students. The findings of these studies generally indicate that women are at a higher risk </a:t>
            </a:r>
            <a:r>
              <a:rPr lang="en-US" sz="3300" dirty="0" smtClean="0">
                <a:latin typeface="+mn-lt"/>
              </a:rPr>
              <a:t>of experiencing </a:t>
            </a:r>
            <a:r>
              <a:rPr lang="en-US" sz="3300" dirty="0">
                <a:latin typeface="+mn-lt"/>
              </a:rPr>
              <a:t>school-related stress and anxiety (</a:t>
            </a:r>
            <a:r>
              <a:rPr lang="en-US" sz="3300" dirty="0" err="1">
                <a:latin typeface="+mn-lt"/>
              </a:rPr>
              <a:t>Misra</a:t>
            </a:r>
            <a:r>
              <a:rPr lang="en-US" sz="3300" dirty="0">
                <a:latin typeface="+mn-lt"/>
              </a:rPr>
              <a:t> &amp;</a:t>
            </a:r>
            <a:r>
              <a:rPr lang="en-US" sz="3300" dirty="0" err="1">
                <a:latin typeface="+mn-lt"/>
              </a:rPr>
              <a:t>McKeen</a:t>
            </a:r>
            <a:r>
              <a:rPr lang="en-US" sz="3300" dirty="0">
                <a:latin typeface="+mn-lt"/>
              </a:rPr>
              <a:t>, 2000). Additionally, studies </a:t>
            </a:r>
            <a:r>
              <a:rPr lang="en-US" sz="3300" dirty="0" smtClean="0">
                <a:latin typeface="+mn-lt"/>
              </a:rPr>
              <a:t>find </a:t>
            </a:r>
            <a:r>
              <a:rPr lang="en-US" sz="3300" dirty="0">
                <a:latin typeface="+mn-lt"/>
              </a:rPr>
              <a:t>that men and women differ in many parameters regarding school-related stress, especially time management skills. In a predominantly female field, </a:t>
            </a:r>
            <a:r>
              <a:rPr lang="en-US" sz="3300" dirty="0" smtClean="0">
                <a:latin typeface="+mn-lt"/>
              </a:rPr>
              <a:t>such as Communication Disorders (CD), understanding </a:t>
            </a:r>
            <a:r>
              <a:rPr lang="en-US" sz="3300" dirty="0">
                <a:latin typeface="+mn-lt"/>
              </a:rPr>
              <a:t>the stressors and coping </a:t>
            </a:r>
            <a:r>
              <a:rPr lang="en-US" sz="3300" dirty="0" smtClean="0">
                <a:latin typeface="+mn-lt"/>
              </a:rPr>
              <a:t>mechanisms of CD </a:t>
            </a:r>
            <a:r>
              <a:rPr lang="en-US" sz="3300" dirty="0">
                <a:latin typeface="+mn-lt"/>
              </a:rPr>
              <a:t>students versus </a:t>
            </a:r>
            <a:r>
              <a:rPr lang="en-US" sz="3300" dirty="0" smtClean="0">
                <a:latin typeface="+mn-lt"/>
              </a:rPr>
              <a:t>students </a:t>
            </a:r>
            <a:r>
              <a:rPr lang="en-US" sz="3300" dirty="0">
                <a:latin typeface="+mn-lt"/>
              </a:rPr>
              <a:t>in other H</a:t>
            </a:r>
            <a:r>
              <a:rPr lang="en-US" sz="3300" dirty="0" smtClean="0">
                <a:latin typeface="+mn-lt"/>
              </a:rPr>
              <a:t>ealth Professions (HP) </a:t>
            </a:r>
            <a:r>
              <a:rPr lang="en-US" sz="3300" dirty="0">
                <a:latin typeface="+mn-lt"/>
              </a:rPr>
              <a:t>majors. </a:t>
            </a:r>
          </a:p>
          <a:p>
            <a:endParaRPr sz="3300" dirty="0" smtClean="0">
              <a:solidFill>
                <a:schemeClr val="dk1"/>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p:txBody>
      </p:sp>
      <p:sp>
        <p:nvSpPr>
          <p:cNvPr id="238" name="Shape 238"/>
          <p:cNvSpPr txBox="1"/>
          <p:nvPr/>
        </p:nvSpPr>
        <p:spPr>
          <a:xfrm>
            <a:off x="1063699" y="16375748"/>
            <a:ext cx="11818500" cy="9570452"/>
          </a:xfrm>
          <a:prstGeom prst="rect">
            <a:avLst/>
          </a:prstGeom>
          <a:solidFill>
            <a:srgbClr val="D8D8D8">
              <a:alpha val="49800"/>
            </a:srgbClr>
          </a:solidFill>
          <a:ln>
            <a:noFill/>
          </a:ln>
        </p:spPr>
        <p:txBody>
          <a:bodyPr lIns="365700" tIns="182800" rIns="365700" bIns="182800" anchor="t" anchorCtr="0">
            <a:noAutofit/>
          </a:bodyPr>
          <a:lstStyle/>
          <a:p>
            <a:pPr marL="0" marR="0" lvl="0" indent="0" algn="ctr" rtl="0">
              <a:spcBef>
                <a:spcPts val="0"/>
              </a:spcBef>
              <a:buSzPct val="25000"/>
              <a:buNone/>
            </a:pPr>
            <a:r>
              <a:rPr lang="en-US" sz="5000" b="1" dirty="0">
                <a:solidFill>
                  <a:srgbClr val="7F7F7F"/>
                </a:solidFill>
                <a:latin typeface="+mn-lt"/>
                <a:ea typeface="Calibri"/>
                <a:cs typeface="Calibri"/>
                <a:sym typeface="Calibri"/>
              </a:rPr>
              <a:t>Methods</a:t>
            </a:r>
          </a:p>
          <a:p>
            <a:pPr marL="0" marR="0" lvl="0" indent="0" algn="ctr" rtl="0">
              <a:lnSpc>
                <a:spcPct val="50000"/>
              </a:lnSpc>
              <a:spcBef>
                <a:spcPts val="0"/>
              </a:spcBef>
              <a:buNone/>
            </a:pPr>
            <a:endParaRPr sz="3400" b="1" dirty="0">
              <a:solidFill>
                <a:srgbClr val="7F7F7F"/>
              </a:solidFill>
              <a:latin typeface="+mn-lt"/>
              <a:ea typeface="Calibri"/>
              <a:cs typeface="Calibri"/>
              <a:sym typeface="Calibri"/>
            </a:endParaRPr>
          </a:p>
          <a:p>
            <a:pPr lvl="0">
              <a:lnSpc>
                <a:spcPct val="115000"/>
              </a:lnSpc>
              <a:buClr>
                <a:schemeClr val="dk1"/>
              </a:buClr>
              <a:buSzPct val="39285"/>
            </a:pPr>
            <a:r>
              <a:rPr lang="en-US" sz="3300" dirty="0" smtClean="0">
                <a:solidFill>
                  <a:schemeClr val="dk1"/>
                </a:solidFill>
                <a:latin typeface="+mn-lt"/>
              </a:rPr>
              <a:t>This study measured perceived stress levels in undergraduate and graduate students in relation to program of study.</a:t>
            </a:r>
            <a:r>
              <a:rPr lang="en-US" sz="3300" dirty="0">
                <a:solidFill>
                  <a:schemeClr val="dk1"/>
                </a:solidFill>
                <a:latin typeface="+mn-lt"/>
              </a:rPr>
              <a:t> </a:t>
            </a:r>
            <a:r>
              <a:rPr lang="en-US" sz="3300" dirty="0" smtClean="0">
                <a:solidFill>
                  <a:schemeClr val="dk1"/>
                </a:solidFill>
                <a:latin typeface="+mn-lt"/>
              </a:rPr>
              <a:t>The study aimed to assess whether or not there is a significant difference in stress levels and coping mechanisms in CD students and HP students. </a:t>
            </a:r>
            <a:r>
              <a:rPr lang="en-US" sz="3300" dirty="0">
                <a:solidFill>
                  <a:schemeClr val="dk1"/>
                </a:solidFill>
                <a:latin typeface="+mn-lt"/>
              </a:rPr>
              <a:t>An anonymous survey </a:t>
            </a:r>
            <a:r>
              <a:rPr lang="en-US" sz="3300" dirty="0" smtClean="0">
                <a:solidFill>
                  <a:schemeClr val="dk1"/>
                </a:solidFill>
                <a:latin typeface="+mn-lt"/>
              </a:rPr>
              <a:t>consisting of </a:t>
            </a:r>
            <a:r>
              <a:rPr lang="en-US" sz="3300" dirty="0">
                <a:solidFill>
                  <a:schemeClr val="dk1"/>
                </a:solidFill>
                <a:latin typeface="+mn-lt"/>
              </a:rPr>
              <a:t>14 </a:t>
            </a:r>
            <a:r>
              <a:rPr lang="en-US" sz="3300" dirty="0" smtClean="0">
                <a:solidFill>
                  <a:schemeClr val="dk1"/>
                </a:solidFill>
                <a:latin typeface="+mn-lt"/>
              </a:rPr>
              <a:t>questions, comprised of questions assessing the physical, emotional, and psychological effects students feel in relation to stress, was distributed via e</a:t>
            </a:r>
            <a:r>
              <a:rPr lang="en-US" sz="3300" dirty="0">
                <a:solidFill>
                  <a:schemeClr val="dk1"/>
                </a:solidFill>
                <a:latin typeface="+mn-lt"/>
              </a:rPr>
              <a:t>-mail and </a:t>
            </a:r>
            <a:r>
              <a:rPr lang="en-US" sz="3300" dirty="0" smtClean="0">
                <a:solidFill>
                  <a:schemeClr val="dk1"/>
                </a:solidFill>
                <a:latin typeface="+mn-lt"/>
              </a:rPr>
              <a:t>social media outlets</a:t>
            </a:r>
            <a:r>
              <a:rPr lang="en-US" sz="3300" dirty="0" smtClean="0">
                <a:solidFill>
                  <a:schemeClr val="tx1"/>
                </a:solidFill>
                <a:latin typeface="+mn-lt"/>
              </a:rPr>
              <a:t>. </a:t>
            </a:r>
            <a:r>
              <a:rPr lang="en-US" sz="3300" dirty="0" smtClean="0">
                <a:solidFill>
                  <a:schemeClr val="dk1"/>
                </a:solidFill>
              </a:rPr>
              <a:t>The survey </a:t>
            </a:r>
            <a:r>
              <a:rPr lang="en-US" sz="3300" dirty="0">
                <a:solidFill>
                  <a:schemeClr val="dk1"/>
                </a:solidFill>
              </a:rPr>
              <a:t>was designed to take </a:t>
            </a:r>
            <a:r>
              <a:rPr lang="en-US" sz="3300" dirty="0" smtClean="0">
                <a:solidFill>
                  <a:schemeClr val="dk1"/>
                </a:solidFill>
              </a:rPr>
              <a:t>under 10 minutes, including the </a:t>
            </a:r>
            <a:r>
              <a:rPr lang="en-US" sz="3300" dirty="0">
                <a:solidFill>
                  <a:schemeClr val="dk1"/>
                </a:solidFill>
              </a:rPr>
              <a:t>informed </a:t>
            </a:r>
            <a:r>
              <a:rPr lang="en-US" sz="3300" dirty="0" smtClean="0">
                <a:solidFill>
                  <a:schemeClr val="dk1"/>
                </a:solidFill>
              </a:rPr>
              <a:t>consent.</a:t>
            </a:r>
            <a:r>
              <a:rPr lang="en-US" sz="3300" dirty="0" smtClean="0">
                <a:solidFill>
                  <a:schemeClr val="dk1"/>
                </a:solidFill>
                <a:latin typeface="+mn-lt"/>
              </a:rPr>
              <a:t> Participants were not compensated for participation and could quit at any time. 108 </a:t>
            </a:r>
            <a:r>
              <a:rPr lang="en-US" sz="3300" dirty="0">
                <a:solidFill>
                  <a:schemeClr val="dk1"/>
                </a:solidFill>
                <a:latin typeface="+mn-lt"/>
              </a:rPr>
              <a:t>individuals completed this survey. </a:t>
            </a:r>
            <a:endParaRPr lang="en-US" sz="3300" dirty="0">
              <a:latin typeface="+mn-lt"/>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p:txBody>
      </p:sp>
      <p:sp>
        <p:nvSpPr>
          <p:cNvPr id="239" name="Shape 239"/>
          <p:cNvSpPr txBox="1"/>
          <p:nvPr/>
        </p:nvSpPr>
        <p:spPr>
          <a:xfrm>
            <a:off x="30462367" y="7539881"/>
            <a:ext cx="11678100" cy="12252468"/>
          </a:xfrm>
          <a:prstGeom prst="rect">
            <a:avLst/>
          </a:prstGeom>
          <a:solidFill>
            <a:srgbClr val="D8D8D8">
              <a:alpha val="49800"/>
            </a:srgbClr>
          </a:solidFill>
          <a:ln>
            <a:noFill/>
          </a:ln>
        </p:spPr>
        <p:txBody>
          <a:bodyPr lIns="365700" tIns="182800" rIns="365700" bIns="182800" anchor="t" anchorCtr="0">
            <a:noAutofit/>
          </a:bodyPr>
          <a:lstStyle/>
          <a:p>
            <a:pPr marL="0" marR="0" lvl="0" indent="0" algn="ctr" rtl="0">
              <a:spcBef>
                <a:spcPts val="0"/>
              </a:spcBef>
              <a:buSzPct val="25000"/>
              <a:buNone/>
            </a:pPr>
            <a:r>
              <a:rPr lang="en-US" sz="5000" b="1" dirty="0" smtClean="0">
                <a:solidFill>
                  <a:srgbClr val="7F7F7F"/>
                </a:solidFill>
                <a:latin typeface="+mn-lt"/>
                <a:ea typeface="Calibri"/>
                <a:cs typeface="Calibri"/>
                <a:sym typeface="Calibri"/>
              </a:rPr>
              <a:t>Findings</a:t>
            </a:r>
          </a:p>
          <a:p>
            <a:pPr marL="0" marR="0" lvl="0" indent="0" algn="ctr" rtl="0">
              <a:lnSpc>
                <a:spcPct val="50000"/>
              </a:lnSpc>
              <a:spcBef>
                <a:spcPts val="0"/>
              </a:spcBef>
              <a:buNone/>
            </a:pPr>
            <a:endParaRPr sz="3400" b="1" dirty="0">
              <a:solidFill>
                <a:schemeClr val="dk1"/>
              </a:solidFill>
              <a:latin typeface="+mn-lt"/>
              <a:ea typeface="Calibri"/>
              <a:cs typeface="Calibri"/>
              <a:sym typeface="Calibri"/>
            </a:endParaRPr>
          </a:p>
          <a:p>
            <a:pPr>
              <a:lnSpc>
                <a:spcPct val="114000"/>
              </a:lnSpc>
            </a:pPr>
            <a:r>
              <a:rPr lang="en-US" sz="3300" dirty="0" smtClean="0">
                <a:solidFill>
                  <a:schemeClr val="dk1"/>
                </a:solidFill>
                <a:latin typeface="+mn-lt"/>
              </a:rPr>
              <a:t>The most notable differences between CD students and HP students, when looking at stressors related to program of study, were found in cost, work/school balance, and graduate school admissions. Overall, HP students are more stressed by cost of education and work/school balance, while CD students tend to have a higher occurrence of stress related to graduate school admissions. This may be attributed to the fact that</a:t>
            </a:r>
            <a:r>
              <a:rPr lang="en-US" sz="3300" dirty="0">
                <a:solidFill>
                  <a:schemeClr val="dk1"/>
                </a:solidFill>
                <a:latin typeface="+mn-lt"/>
              </a:rPr>
              <a:t> </a:t>
            </a:r>
            <a:r>
              <a:rPr lang="en-US" sz="3300" dirty="0" smtClean="0">
                <a:solidFill>
                  <a:schemeClr val="dk1"/>
                </a:solidFill>
                <a:latin typeface="+mn-lt"/>
              </a:rPr>
              <a:t>the Master’s degree is the entry level in the field of CD, whereas many other health professions (e.g., nursing) are able to enter the profession with a Bachelor’s degree. Further, when looking at factors impacting overall stress, HP students have higher occurrences of significant stress in all areas other than classes. This may reflect that CD students possess more effective coping mechanisms than other health professions due to the demanding and competitive nature of the program, and the fact that students in CD may have more rigorous admission criteria. </a:t>
            </a: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p:txBody>
      </p:sp>
      <p:sp>
        <p:nvSpPr>
          <p:cNvPr id="240" name="Shape 240"/>
          <p:cNvSpPr txBox="1"/>
          <p:nvPr/>
        </p:nvSpPr>
        <p:spPr>
          <a:xfrm>
            <a:off x="30604245" y="20501168"/>
            <a:ext cx="11678100" cy="7639308"/>
          </a:xfrm>
          <a:prstGeom prst="rect">
            <a:avLst/>
          </a:prstGeom>
          <a:solidFill>
            <a:srgbClr val="D8D8D8">
              <a:alpha val="49800"/>
            </a:srgbClr>
          </a:solidFill>
          <a:ln>
            <a:noFill/>
          </a:ln>
        </p:spPr>
        <p:txBody>
          <a:bodyPr lIns="365700" tIns="182800" rIns="365700" bIns="182800" anchor="t" anchorCtr="0">
            <a:noAutofit/>
          </a:bodyPr>
          <a:lstStyle/>
          <a:p>
            <a:pPr marL="0" marR="0" lvl="0" indent="0" algn="ctr" rtl="0">
              <a:spcBef>
                <a:spcPts val="0"/>
              </a:spcBef>
              <a:buSzPct val="25000"/>
              <a:buNone/>
            </a:pPr>
            <a:r>
              <a:rPr lang="en-US" sz="5000" b="1" dirty="0">
                <a:solidFill>
                  <a:srgbClr val="7F7F7F"/>
                </a:solidFill>
                <a:latin typeface="+mn-lt"/>
                <a:ea typeface="Calibri"/>
                <a:cs typeface="Calibri"/>
                <a:sym typeface="Calibri"/>
              </a:rPr>
              <a:t>Future Directions</a:t>
            </a:r>
          </a:p>
          <a:p>
            <a:pPr marL="0" marR="0" lvl="0" indent="0" algn="ctr" rtl="0">
              <a:lnSpc>
                <a:spcPct val="50000"/>
              </a:lnSpc>
              <a:spcBef>
                <a:spcPts val="0"/>
              </a:spcBef>
              <a:buNone/>
            </a:pPr>
            <a:endParaRPr sz="3400" b="1" dirty="0">
              <a:solidFill>
                <a:schemeClr val="tx1"/>
              </a:solidFill>
              <a:latin typeface="+mn-lt"/>
              <a:ea typeface="Calibri"/>
              <a:cs typeface="Calibri"/>
              <a:sym typeface="Calibri"/>
            </a:endParaRPr>
          </a:p>
          <a:p>
            <a:pPr lvl="0" indent="-69850">
              <a:lnSpc>
                <a:spcPct val="115000"/>
              </a:lnSpc>
              <a:buClr>
                <a:schemeClr val="dk1"/>
              </a:buClr>
              <a:buSzPct val="36666"/>
            </a:pPr>
            <a:r>
              <a:rPr lang="en-US" sz="3300" dirty="0" smtClean="0">
                <a:solidFill>
                  <a:schemeClr val="tx1"/>
                </a:solidFill>
                <a:latin typeface="+mn-lt"/>
              </a:rPr>
              <a:t>A common theme among participants consisted of higher levels of stress for HP students than CD students. In the future, resiliency levels of various professions should be measured using a resiliency rating scale in order to assess the ability of students to handle adverse situations. Other potential avenues include further research regarding effective stress relief tools that could be implemented as possible supports available to health professions majors in order to promote personal wellness and academic growth in the field. Our follow-up studies with other data collected during this survey </a:t>
            </a:r>
            <a:r>
              <a:rPr lang="en-US" sz="3300" smtClean="0">
                <a:solidFill>
                  <a:schemeClr val="tx1"/>
                </a:solidFill>
                <a:latin typeface="+mn-lt"/>
              </a:rPr>
              <a:t>will explore coping mechanisms. </a:t>
            </a:r>
            <a:endParaRPr sz="3300" b="1" dirty="0">
              <a:solidFill>
                <a:srgbClr val="7F7F7F"/>
              </a:solidFill>
              <a:latin typeface="+mn-lt"/>
              <a:ea typeface="Calibri"/>
              <a:cs typeface="Calibri"/>
              <a:sym typeface="Calibri"/>
            </a:endParaRPr>
          </a:p>
          <a:p>
            <a:pPr marL="0" marR="0" lvl="0" indent="0" algn="ctr" rtl="0">
              <a:spcBef>
                <a:spcPts val="0"/>
              </a:spcBef>
              <a:buNone/>
            </a:pPr>
            <a:endParaRPr sz="3300" b="1" dirty="0">
              <a:solidFill>
                <a:srgbClr val="7F7F7F"/>
              </a:solidFill>
              <a:latin typeface="+mn-lt"/>
              <a:ea typeface="Calibri"/>
              <a:cs typeface="Calibri"/>
              <a:sym typeface="Calibri"/>
            </a:endParaRPr>
          </a:p>
          <a:p>
            <a:pPr marL="0" marR="0" lvl="0" indent="0" algn="ctr" rtl="0">
              <a:spcBef>
                <a:spcPts val="0"/>
              </a:spcBef>
              <a:buNone/>
            </a:pPr>
            <a:endParaRPr sz="3300" b="1" dirty="0">
              <a:solidFill>
                <a:srgbClr val="7F7F7F"/>
              </a:solidFill>
              <a:latin typeface="+mn-lt"/>
              <a:ea typeface="Calibri"/>
              <a:cs typeface="Calibri"/>
              <a:sym typeface="Calibri"/>
            </a:endParaRPr>
          </a:p>
          <a:p>
            <a:pPr marL="0" marR="0" lvl="0" indent="0" algn="ctr" rtl="0">
              <a:spcBef>
                <a:spcPts val="0"/>
              </a:spcBef>
              <a:buNone/>
            </a:pPr>
            <a:endParaRPr sz="3300" b="1" dirty="0">
              <a:solidFill>
                <a:srgbClr val="7F7F7F"/>
              </a:solidFill>
              <a:latin typeface="+mn-lt"/>
              <a:ea typeface="Calibri"/>
              <a:cs typeface="Calibri"/>
              <a:sym typeface="Calibri"/>
            </a:endParaRPr>
          </a:p>
          <a:p>
            <a:pPr marL="0" marR="0" lvl="0" indent="0" algn="ctr" rtl="0">
              <a:spcBef>
                <a:spcPts val="0"/>
              </a:spcBef>
              <a:buNone/>
            </a:pPr>
            <a:endParaRPr sz="3300" b="1" dirty="0">
              <a:solidFill>
                <a:srgbClr val="7F7F7F"/>
              </a:solidFill>
              <a:latin typeface="+mn-lt"/>
              <a:ea typeface="Calibri"/>
              <a:cs typeface="Calibri"/>
              <a:sym typeface="Calibri"/>
            </a:endParaRPr>
          </a:p>
          <a:p>
            <a:pPr marL="0" marR="0" lvl="0" indent="0" algn="ctr" rtl="0">
              <a:spcBef>
                <a:spcPts val="0"/>
              </a:spcBef>
              <a:buNone/>
            </a:pPr>
            <a:endParaRPr sz="3300" b="1" dirty="0">
              <a:solidFill>
                <a:srgbClr val="7F7F7F"/>
              </a:solidFill>
              <a:latin typeface="+mn-lt"/>
              <a:ea typeface="Calibri"/>
              <a:cs typeface="Calibri"/>
              <a:sym typeface="Calibri"/>
            </a:endParaRPr>
          </a:p>
          <a:p>
            <a:pPr marL="0" marR="0" lvl="0" indent="0" algn="ctr" rtl="0">
              <a:spcBef>
                <a:spcPts val="0"/>
              </a:spcBef>
              <a:buNone/>
            </a:pPr>
            <a:endParaRPr sz="3300" b="1" dirty="0">
              <a:solidFill>
                <a:srgbClr val="7F7F7F"/>
              </a:solidFill>
              <a:latin typeface="+mn-lt"/>
              <a:ea typeface="Calibri"/>
              <a:cs typeface="Calibri"/>
              <a:sym typeface="Calibri"/>
            </a:endParaRPr>
          </a:p>
          <a:p>
            <a:pPr marL="0" marR="0" lvl="0" indent="0" algn="ctr" rtl="0">
              <a:spcBef>
                <a:spcPts val="0"/>
              </a:spcBef>
              <a:buNone/>
            </a:pPr>
            <a:endParaRPr sz="3300" b="1" dirty="0">
              <a:solidFill>
                <a:srgbClr val="7F7F7F"/>
              </a:solidFill>
              <a:latin typeface="Calibri"/>
              <a:ea typeface="Calibri"/>
              <a:cs typeface="Calibri"/>
              <a:sym typeface="Calibri"/>
            </a:endParaRPr>
          </a:p>
          <a:p>
            <a:pPr marL="0" marR="0" lvl="0" indent="0" algn="ctr" rtl="0">
              <a:spcBef>
                <a:spcPts val="0"/>
              </a:spcBef>
              <a:buNone/>
            </a:pPr>
            <a:endParaRPr sz="3300" b="1" dirty="0">
              <a:solidFill>
                <a:srgbClr val="7F7F7F"/>
              </a:solidFill>
              <a:latin typeface="Calibri"/>
              <a:ea typeface="Calibri"/>
              <a:cs typeface="Calibri"/>
              <a:sym typeface="Calibri"/>
            </a:endParaRPr>
          </a:p>
          <a:p>
            <a:pPr marL="0" marR="0" lvl="0" indent="0" algn="ctr" rtl="0">
              <a:spcBef>
                <a:spcPts val="0"/>
              </a:spcBef>
              <a:buNone/>
            </a:pPr>
            <a:endParaRPr sz="33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a:p>
            <a:pPr marL="0" marR="0" lvl="0" indent="0" algn="ctr" rtl="0">
              <a:spcBef>
                <a:spcPts val="0"/>
              </a:spcBef>
              <a:buNone/>
            </a:pPr>
            <a:endParaRPr sz="3400" b="1" dirty="0">
              <a:solidFill>
                <a:srgbClr val="7F7F7F"/>
              </a:solidFill>
              <a:latin typeface="Calibri"/>
              <a:ea typeface="Calibri"/>
              <a:cs typeface="Calibri"/>
              <a:sym typeface="Calibri"/>
            </a:endParaRPr>
          </a:p>
        </p:txBody>
      </p:sp>
      <p:sp>
        <p:nvSpPr>
          <p:cNvPr id="242" name="Shape 242"/>
          <p:cNvSpPr txBox="1"/>
          <p:nvPr/>
        </p:nvSpPr>
        <p:spPr>
          <a:xfrm>
            <a:off x="30462367" y="28807464"/>
            <a:ext cx="11808056" cy="3900834"/>
          </a:xfrm>
          <a:prstGeom prst="rect">
            <a:avLst/>
          </a:prstGeom>
          <a:solidFill>
            <a:srgbClr val="D5E6CD"/>
          </a:solidFill>
          <a:ln>
            <a:noFill/>
          </a:ln>
        </p:spPr>
        <p:txBody>
          <a:bodyPr lIns="365700" tIns="182800" rIns="365700" bIns="182800" anchor="t" anchorCtr="0">
            <a:noAutofit/>
          </a:bodyPr>
          <a:lstStyle/>
          <a:p>
            <a:pPr lvl="0">
              <a:buSzPct val="25000"/>
            </a:pPr>
            <a:r>
              <a:rPr lang="en-US" sz="2800" dirty="0" smtClean="0">
                <a:solidFill>
                  <a:schemeClr val="dk1"/>
                </a:solidFill>
                <a:latin typeface="Arial" panose="020B0604020202020204" pitchFamily="34" charset="0"/>
                <a:ea typeface="Calibri"/>
                <a:cs typeface="Arial" panose="020B0604020202020204" pitchFamily="34" charset="0"/>
                <a:sym typeface="Calibri"/>
              </a:rPr>
              <a:t>References: </a:t>
            </a:r>
          </a:p>
          <a:p>
            <a:r>
              <a:rPr lang="en-US" sz="2400" dirty="0" err="1"/>
              <a:t>Bhujade</a:t>
            </a:r>
            <a:r>
              <a:rPr lang="en-US" sz="2400" dirty="0"/>
              <a:t>, V. M. (2017). Depression, anxiety and academic stress among college </a:t>
            </a:r>
            <a:r>
              <a:rPr lang="en-US" sz="2400" dirty="0" smtClean="0"/>
              <a:t>	students</a:t>
            </a:r>
            <a:r>
              <a:rPr lang="en-US" sz="2400" dirty="0"/>
              <a:t>: A brief </a:t>
            </a:r>
            <a:r>
              <a:rPr lang="en-US" sz="2400" dirty="0" smtClean="0"/>
              <a:t>review</a:t>
            </a:r>
            <a:r>
              <a:rPr lang="en-US" sz="2400" dirty="0"/>
              <a:t>. </a:t>
            </a:r>
            <a:r>
              <a:rPr lang="en-US" sz="2400" i="1" dirty="0"/>
              <a:t>Indian Journal Of Health &amp; Wellbeing</a:t>
            </a:r>
            <a:r>
              <a:rPr lang="en-US" sz="2400" dirty="0"/>
              <a:t>, </a:t>
            </a:r>
            <a:r>
              <a:rPr lang="en-US" sz="2400" i="1" dirty="0"/>
              <a:t>8</a:t>
            </a:r>
            <a:r>
              <a:rPr lang="en-US" sz="2400" dirty="0"/>
              <a:t>(7), </a:t>
            </a:r>
            <a:r>
              <a:rPr lang="en-US" sz="2400" dirty="0" smtClean="0"/>
              <a:t>748-	751</a:t>
            </a:r>
            <a:r>
              <a:rPr lang="en-US" sz="2400" dirty="0"/>
              <a:t>.</a:t>
            </a:r>
          </a:p>
          <a:p>
            <a:r>
              <a:rPr lang="en-US" sz="2400" dirty="0"/>
              <a:t>Mishra, N. &amp; </a:t>
            </a:r>
            <a:r>
              <a:rPr lang="en-US" sz="2400" dirty="0" err="1"/>
              <a:t>Rath</a:t>
            </a:r>
            <a:r>
              <a:rPr lang="en-US" sz="2400" dirty="0"/>
              <a:t>, P. (2015). Impact of intervention on perceived stress of college </a:t>
            </a:r>
            <a:r>
              <a:rPr lang="en-US" sz="2400" dirty="0" smtClean="0"/>
              <a:t>	students</a:t>
            </a:r>
            <a:r>
              <a:rPr lang="en-US" sz="2400" dirty="0"/>
              <a:t>. </a:t>
            </a:r>
            <a:r>
              <a:rPr lang="en-US" sz="2400" i="1" dirty="0" smtClean="0"/>
              <a:t>Indian </a:t>
            </a:r>
            <a:r>
              <a:rPr lang="en-US" sz="2400" i="1" dirty="0"/>
              <a:t>Journal of Health and Wellbeing, 6</a:t>
            </a:r>
            <a:r>
              <a:rPr lang="en-US" sz="2400" dirty="0"/>
              <a:t>(9), 859-864. </a:t>
            </a:r>
          </a:p>
          <a:p>
            <a:r>
              <a:rPr lang="en-US" sz="2400" dirty="0" err="1"/>
              <a:t>Misra</a:t>
            </a:r>
            <a:r>
              <a:rPr lang="en-US" sz="2400" dirty="0"/>
              <a:t>, R. &amp; McKean, M. (2000). College students’ academic stress and its relation </a:t>
            </a:r>
            <a:r>
              <a:rPr lang="en-US" sz="2400" dirty="0" smtClean="0"/>
              <a:t>	to </a:t>
            </a:r>
            <a:r>
              <a:rPr lang="en-US" sz="2400" dirty="0"/>
              <a:t>their anxiety, </a:t>
            </a:r>
            <a:r>
              <a:rPr lang="en-US" sz="2400" dirty="0" smtClean="0"/>
              <a:t>time </a:t>
            </a:r>
            <a:r>
              <a:rPr lang="en-US" sz="2400" dirty="0"/>
              <a:t>management, and leisure satisfaction. </a:t>
            </a:r>
            <a:r>
              <a:rPr lang="en-US" sz="2400" i="1" dirty="0"/>
              <a:t>American </a:t>
            </a:r>
            <a:r>
              <a:rPr lang="en-US" sz="2400" i="1" dirty="0" smtClean="0"/>
              <a:t>	Journal </a:t>
            </a:r>
            <a:r>
              <a:rPr lang="en-US" sz="2400" i="1" dirty="0"/>
              <a:t>of Health Studies, 16</a:t>
            </a:r>
            <a:r>
              <a:rPr lang="en-US" sz="2400" dirty="0"/>
              <a:t>(1), 41-51. </a:t>
            </a:r>
          </a:p>
          <a:p>
            <a:pPr lvl="0">
              <a:buSzPct val="25000"/>
            </a:pPr>
            <a:endParaRPr lang="en-US" sz="2800" dirty="0" smtClean="0">
              <a:solidFill>
                <a:schemeClr val="dk1"/>
              </a:solidFill>
              <a:latin typeface="Arial" panose="020B0604020202020204" pitchFamily="34" charset="0"/>
              <a:ea typeface="Calibri"/>
              <a:cs typeface="Arial" panose="020B0604020202020204" pitchFamily="34" charset="0"/>
              <a:sym typeface="Calibri"/>
            </a:endParaRPr>
          </a:p>
        </p:txBody>
      </p:sp>
      <p:sp>
        <p:nvSpPr>
          <p:cNvPr id="243" name="Shape 243"/>
          <p:cNvSpPr txBox="1"/>
          <p:nvPr/>
        </p:nvSpPr>
        <p:spPr>
          <a:xfrm>
            <a:off x="15341101" y="27565350"/>
            <a:ext cx="12569404" cy="2931397"/>
          </a:xfrm>
          <a:prstGeom prst="rect">
            <a:avLst/>
          </a:prstGeom>
          <a:solidFill>
            <a:srgbClr val="D8D8D8">
              <a:alpha val="49800"/>
            </a:srgbClr>
          </a:solidFill>
          <a:ln>
            <a:noFill/>
          </a:ln>
        </p:spPr>
        <p:txBody>
          <a:bodyPr lIns="365700" tIns="182800" rIns="365700" bIns="182800" anchor="t" anchorCtr="0">
            <a:noAutofit/>
          </a:bodyPr>
          <a:lstStyle/>
          <a:p>
            <a:pPr marL="0" marR="0" lvl="0" indent="0" algn="ctr" rtl="0">
              <a:spcBef>
                <a:spcPts val="0"/>
              </a:spcBef>
              <a:buSzPct val="25000"/>
              <a:buNone/>
            </a:pPr>
            <a:r>
              <a:rPr lang="en-US" sz="4000" b="1" dirty="0" smtClean="0">
                <a:solidFill>
                  <a:srgbClr val="7F7F7F"/>
                </a:solidFill>
                <a:latin typeface="Arial" panose="020B0604020202020204" pitchFamily="34" charset="0"/>
                <a:ea typeface="Calibri"/>
                <a:cs typeface="Arial" panose="020B0604020202020204" pitchFamily="34" charset="0"/>
                <a:sym typeface="Calibri"/>
              </a:rPr>
              <a:t>2018 Annual Convention of American Speech-Language and Hearing Association</a:t>
            </a:r>
          </a:p>
          <a:p>
            <a:pPr marL="0" marR="0" lvl="0" indent="0" algn="ctr" rtl="0">
              <a:spcBef>
                <a:spcPts val="0"/>
              </a:spcBef>
              <a:buSzPct val="25000"/>
              <a:buNone/>
            </a:pPr>
            <a:r>
              <a:rPr lang="en-US" sz="4000" b="1" dirty="0" smtClean="0">
                <a:solidFill>
                  <a:srgbClr val="7F7F7F"/>
                </a:solidFill>
                <a:latin typeface="Arial" panose="020B0604020202020204" pitchFamily="34" charset="0"/>
                <a:ea typeface="Calibri"/>
                <a:cs typeface="Arial" panose="020B0604020202020204" pitchFamily="34" charset="0"/>
                <a:sym typeface="Calibri"/>
              </a:rPr>
              <a:t>Boston, Massachusetts</a:t>
            </a:r>
          </a:p>
          <a:p>
            <a:pPr marL="0" marR="0" lvl="0" indent="0" algn="ctr" rtl="0">
              <a:spcBef>
                <a:spcPts val="0"/>
              </a:spcBef>
              <a:buSzPct val="25000"/>
              <a:buNone/>
            </a:pPr>
            <a:r>
              <a:rPr lang="en-US" sz="4000" b="1" dirty="0" smtClean="0">
                <a:solidFill>
                  <a:srgbClr val="7F7F7F"/>
                </a:solidFill>
                <a:latin typeface="Arial" panose="020B0604020202020204" pitchFamily="34" charset="0"/>
                <a:ea typeface="Calibri"/>
                <a:cs typeface="Arial" panose="020B0604020202020204" pitchFamily="34" charset="0"/>
                <a:sym typeface="Calibri"/>
              </a:rPr>
              <a:t>Session 6368 / Poster 292   </a:t>
            </a:r>
            <a:endParaRPr lang="en-US" sz="4000" b="1" dirty="0">
              <a:solidFill>
                <a:srgbClr val="7F7F7F"/>
              </a:solidFill>
              <a:latin typeface="Arial" panose="020B0604020202020204" pitchFamily="34" charset="0"/>
              <a:ea typeface="Calibri"/>
              <a:cs typeface="Arial" panose="020B0604020202020204" pitchFamily="34" charset="0"/>
              <a:sym typeface="Calibri"/>
            </a:endParaRPr>
          </a:p>
        </p:txBody>
      </p:sp>
      <p:sp>
        <p:nvSpPr>
          <p:cNvPr id="244" name="Shape 244"/>
          <p:cNvSpPr txBox="1"/>
          <p:nvPr/>
        </p:nvSpPr>
        <p:spPr>
          <a:xfrm>
            <a:off x="13746626" y="7539882"/>
            <a:ext cx="15758355" cy="19499797"/>
          </a:xfrm>
          <a:prstGeom prst="rect">
            <a:avLst/>
          </a:prstGeom>
          <a:solidFill>
            <a:schemeClr val="lt1"/>
          </a:solidFill>
          <a:ln>
            <a:noFill/>
          </a:ln>
        </p:spPr>
        <p:txBody>
          <a:bodyPr lIns="365700" tIns="182800" rIns="365700" bIns="182800" anchor="t" anchorCtr="0">
            <a:noAutofit/>
          </a:bodyPr>
          <a:lstStyle/>
          <a:p>
            <a:pPr marL="0" marR="0" lvl="0" indent="0" algn="ctr" rtl="0">
              <a:spcBef>
                <a:spcPts val="0"/>
              </a:spcBef>
              <a:buSzPct val="25000"/>
              <a:buNone/>
            </a:pPr>
            <a:r>
              <a:rPr lang="en-US" sz="4800" b="1" dirty="0">
                <a:solidFill>
                  <a:srgbClr val="7F7F7F"/>
                </a:solidFill>
                <a:latin typeface="Arial" panose="020B0604020202020204" pitchFamily="34" charset="0"/>
                <a:ea typeface="Calibri"/>
                <a:cs typeface="Arial" panose="020B0604020202020204" pitchFamily="34" charset="0"/>
                <a:sym typeface="Calibri"/>
              </a:rPr>
              <a:t>Results</a:t>
            </a: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a:p>
            <a:pPr marL="0" marR="0" lvl="0" indent="0" algn="ctr" rtl="0">
              <a:spcBef>
                <a:spcPts val="0"/>
              </a:spcBef>
              <a:buNone/>
            </a:pPr>
            <a:endParaRPr sz="4800" b="1" dirty="0">
              <a:solidFill>
                <a:srgbClr val="7F7F7F"/>
              </a:solidFill>
              <a:latin typeface="Calibri"/>
              <a:ea typeface="Calibri"/>
              <a:cs typeface="Calibri"/>
              <a:sym typeface="Calibri"/>
            </a:endParaRPr>
          </a:p>
        </p:txBody>
      </p:sp>
      <p:pic>
        <p:nvPicPr>
          <p:cNvPr id="22" name="Shape 166"/>
          <p:cNvPicPr preferRelativeResize="0"/>
          <p:nvPr/>
        </p:nvPicPr>
        <p:blipFill rotWithShape="1">
          <a:blip r:embed="rId4">
            <a:alphaModFix/>
          </a:blip>
          <a:srcRect/>
          <a:stretch/>
        </p:blipFill>
        <p:spPr>
          <a:xfrm>
            <a:off x="634954" y="2076914"/>
            <a:ext cx="5486399" cy="3575049"/>
          </a:xfrm>
          <a:prstGeom prst="rect">
            <a:avLst/>
          </a:prstGeom>
          <a:noFill/>
          <a:ln>
            <a:noFill/>
          </a:ln>
        </p:spPr>
      </p:pic>
      <p:pic>
        <p:nvPicPr>
          <p:cNvPr id="23" name="Shape 166"/>
          <p:cNvPicPr preferRelativeResize="0"/>
          <p:nvPr/>
        </p:nvPicPr>
        <p:blipFill rotWithShape="1">
          <a:blip r:embed="rId4">
            <a:alphaModFix/>
          </a:blip>
          <a:srcRect/>
          <a:stretch/>
        </p:blipFill>
        <p:spPr>
          <a:xfrm>
            <a:off x="37865587" y="2218046"/>
            <a:ext cx="5486399" cy="3575049"/>
          </a:xfrm>
          <a:prstGeom prst="rect">
            <a:avLst/>
          </a:prstGeom>
          <a:noFill/>
          <a:ln>
            <a:noFill/>
          </a:ln>
        </p:spPr>
      </p:pic>
      <p:graphicFrame>
        <p:nvGraphicFramePr>
          <p:cNvPr id="25" name="Chart 24"/>
          <p:cNvGraphicFramePr>
            <a:graphicFrameLocks/>
          </p:cNvGraphicFramePr>
          <p:nvPr>
            <p:extLst>
              <p:ext uri="{D42A27DB-BD31-4B8C-83A1-F6EECF244321}">
                <p14:modId xmlns:p14="http://schemas.microsoft.com/office/powerpoint/2010/main" val="46262300"/>
              </p:ext>
            </p:extLst>
          </p:nvPr>
        </p:nvGraphicFramePr>
        <p:xfrm>
          <a:off x="15426900" y="9196288"/>
          <a:ext cx="12609744" cy="891076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6" name="Chart 25"/>
          <p:cNvGraphicFramePr>
            <a:graphicFrameLocks/>
          </p:cNvGraphicFramePr>
          <p:nvPr>
            <p:extLst>
              <p:ext uri="{D42A27DB-BD31-4B8C-83A1-F6EECF244321}">
                <p14:modId xmlns:p14="http://schemas.microsoft.com/office/powerpoint/2010/main" val="1991767673"/>
              </p:ext>
            </p:extLst>
          </p:nvPr>
        </p:nvGraphicFramePr>
        <p:xfrm>
          <a:off x="13852595" y="19034909"/>
          <a:ext cx="15758354" cy="785008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8" name="Chart 27"/>
          <p:cNvGraphicFramePr>
            <a:graphicFrameLocks/>
          </p:cNvGraphicFramePr>
          <p:nvPr>
            <p:extLst>
              <p:ext uri="{D42A27DB-BD31-4B8C-83A1-F6EECF244321}">
                <p14:modId xmlns:p14="http://schemas.microsoft.com/office/powerpoint/2010/main" val="445659107"/>
              </p:ext>
            </p:extLst>
          </p:nvPr>
        </p:nvGraphicFramePr>
        <p:xfrm>
          <a:off x="1750738" y="26121543"/>
          <a:ext cx="10472468" cy="6796857"/>
        </p:xfrm>
        <a:graphic>
          <a:graphicData uri="http://schemas.openxmlformats.org/drawingml/2006/chart">
            <c:chart xmlns:c="http://schemas.openxmlformats.org/drawingml/2006/chart" xmlns:r="http://schemas.openxmlformats.org/officeDocument/2006/relationships" r:id="rId7"/>
          </a:graphicData>
        </a:graphic>
      </p:graphicFrame>
      <p:cxnSp>
        <p:nvCxnSpPr>
          <p:cNvPr id="3" name="Straight Connector 2"/>
          <p:cNvCxnSpPr/>
          <p:nvPr/>
        </p:nvCxnSpPr>
        <p:spPr>
          <a:xfrm>
            <a:off x="13799610" y="18455398"/>
            <a:ext cx="156523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5341102" y="31422109"/>
            <a:ext cx="12569404" cy="954107"/>
          </a:xfrm>
          <a:prstGeom prst="rect">
            <a:avLst/>
          </a:prstGeom>
          <a:noFill/>
        </p:spPr>
        <p:txBody>
          <a:bodyPr wrap="square" rtlCol="0">
            <a:spAutoFit/>
          </a:bodyPr>
          <a:lstStyle/>
          <a:p>
            <a:r>
              <a:rPr lang="en-US" sz="2800" b="1" dirty="0" smtClean="0"/>
              <a:t>Disclosures: </a:t>
            </a:r>
            <a:r>
              <a:rPr lang="en-US" sz="2800" dirty="0" smtClean="0"/>
              <a:t>The authors have no financial or non-financial relationships with the study. </a:t>
            </a:r>
            <a:endParaRPr lang="en-US" sz="2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1589</TotalTime>
  <Words>565</Words>
  <Application>Microsoft Macintosh PowerPoint</Application>
  <PresentationFormat>Custom</PresentationFormat>
  <Paragraphs>83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Trebuchet MS</vt:lpstr>
      <vt:lpstr>Arial</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Rutherford, Kelly</dc:creator>
  <cp:lastModifiedBy>Mallory, Kellan</cp:lastModifiedBy>
  <cp:revision>72</cp:revision>
  <dcterms:modified xsi:type="dcterms:W3CDTF">2018-11-01T22:01:44Z</dcterms:modified>
</cp:coreProperties>
</file>